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s/slide8.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96" y="-32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Shape 9"/>
        <p:cNvGrpSpPr/>
        <p:nvPr/>
      </p:nvGrpSpPr>
      <p:grpSpPr>
        <a:xfrm>
          <a:off x="0" y="0"/>
          <a:ext cx="0" cy="0"/>
          <a:chOff x="0" y="0"/>
          <a:chExt cx="0" cy="0"/>
        </a:xfrm>
      </p:grpSpPr>
      <p:sp>
        <p:nvSpPr>
          <p:cNvPr id="10" name="Shape 10"/>
          <p:cNvSpPr/>
          <p:nvPr/>
        </p:nvSpPr>
        <p:spPr>
          <a:xfrm>
            <a:off x="381000" y="3042000"/>
            <a:ext cx="2835275" cy="602456"/>
          </a:xfrm>
          <a:custGeom>
            <a:avLst/>
            <a:gdLst/>
            <a:ahLst/>
            <a:cxnLst/>
            <a:rect l="0" t="0" r="0" b="0"/>
            <a:pathLst>
              <a:path w="3572" h="1012" extrusionOk="0">
                <a:moveTo>
                  <a:pt x="1427" y="303"/>
                </a:moveTo>
                <a:lnTo>
                  <a:pt x="1427" y="303"/>
                </a:lnTo>
                <a:lnTo>
                  <a:pt x="1427" y="0"/>
                </a:lnTo>
                <a:lnTo>
                  <a:pt x="0" y="0"/>
                </a:lnTo>
                <a:lnTo>
                  <a:pt x="0" y="594"/>
                </a:lnTo>
                <a:lnTo>
                  <a:pt x="0" y="594"/>
                </a:lnTo>
                <a:lnTo>
                  <a:pt x="0" y="615"/>
                </a:lnTo>
                <a:lnTo>
                  <a:pt x="1" y="636"/>
                </a:lnTo>
                <a:lnTo>
                  <a:pt x="5" y="658"/>
                </a:lnTo>
                <a:lnTo>
                  <a:pt x="10" y="679"/>
                </a:lnTo>
                <a:lnTo>
                  <a:pt x="16" y="698"/>
                </a:lnTo>
                <a:lnTo>
                  <a:pt x="23" y="718"/>
                </a:lnTo>
                <a:lnTo>
                  <a:pt x="31" y="738"/>
                </a:lnTo>
                <a:lnTo>
                  <a:pt x="39" y="757"/>
                </a:lnTo>
                <a:lnTo>
                  <a:pt x="49" y="775"/>
                </a:lnTo>
                <a:lnTo>
                  <a:pt x="60" y="793"/>
                </a:lnTo>
                <a:lnTo>
                  <a:pt x="73" y="811"/>
                </a:lnTo>
                <a:lnTo>
                  <a:pt x="86" y="827"/>
                </a:lnTo>
                <a:lnTo>
                  <a:pt x="99" y="844"/>
                </a:lnTo>
                <a:lnTo>
                  <a:pt x="114" y="860"/>
                </a:lnTo>
                <a:lnTo>
                  <a:pt x="130" y="875"/>
                </a:lnTo>
                <a:lnTo>
                  <a:pt x="147" y="889"/>
                </a:lnTo>
                <a:lnTo>
                  <a:pt x="165" y="902"/>
                </a:lnTo>
                <a:lnTo>
                  <a:pt x="183" y="917"/>
                </a:lnTo>
                <a:lnTo>
                  <a:pt x="202" y="929"/>
                </a:lnTo>
                <a:lnTo>
                  <a:pt x="222" y="940"/>
                </a:lnTo>
                <a:lnTo>
                  <a:pt x="243" y="951"/>
                </a:lnTo>
                <a:lnTo>
                  <a:pt x="264" y="961"/>
                </a:lnTo>
                <a:lnTo>
                  <a:pt x="285" y="971"/>
                </a:lnTo>
                <a:lnTo>
                  <a:pt x="308" y="979"/>
                </a:lnTo>
                <a:lnTo>
                  <a:pt x="331" y="986"/>
                </a:lnTo>
                <a:lnTo>
                  <a:pt x="354" y="992"/>
                </a:lnTo>
                <a:lnTo>
                  <a:pt x="378" y="999"/>
                </a:lnTo>
                <a:lnTo>
                  <a:pt x="403" y="1004"/>
                </a:lnTo>
                <a:lnTo>
                  <a:pt x="427" y="1007"/>
                </a:lnTo>
                <a:lnTo>
                  <a:pt x="454" y="1010"/>
                </a:lnTo>
                <a:lnTo>
                  <a:pt x="478" y="1012"/>
                </a:lnTo>
                <a:lnTo>
                  <a:pt x="504" y="1012"/>
                </a:lnTo>
                <a:lnTo>
                  <a:pt x="3572" y="1012"/>
                </a:lnTo>
                <a:lnTo>
                  <a:pt x="3572" y="760"/>
                </a:lnTo>
                <a:lnTo>
                  <a:pt x="1882" y="760"/>
                </a:lnTo>
                <a:lnTo>
                  <a:pt x="1882" y="760"/>
                </a:lnTo>
                <a:lnTo>
                  <a:pt x="1859" y="759"/>
                </a:lnTo>
                <a:lnTo>
                  <a:pt x="1836" y="757"/>
                </a:lnTo>
                <a:lnTo>
                  <a:pt x="1814" y="754"/>
                </a:lnTo>
                <a:lnTo>
                  <a:pt x="1791" y="751"/>
                </a:lnTo>
                <a:lnTo>
                  <a:pt x="1768" y="746"/>
                </a:lnTo>
                <a:lnTo>
                  <a:pt x="1747" y="739"/>
                </a:lnTo>
                <a:lnTo>
                  <a:pt x="1725" y="733"/>
                </a:lnTo>
                <a:lnTo>
                  <a:pt x="1704" y="724"/>
                </a:lnTo>
                <a:lnTo>
                  <a:pt x="1685" y="715"/>
                </a:lnTo>
                <a:lnTo>
                  <a:pt x="1665" y="705"/>
                </a:lnTo>
                <a:lnTo>
                  <a:pt x="1645" y="693"/>
                </a:lnTo>
                <a:lnTo>
                  <a:pt x="1627" y="682"/>
                </a:lnTo>
                <a:lnTo>
                  <a:pt x="1609" y="669"/>
                </a:lnTo>
                <a:lnTo>
                  <a:pt x="1592" y="656"/>
                </a:lnTo>
                <a:lnTo>
                  <a:pt x="1575" y="641"/>
                </a:lnTo>
                <a:lnTo>
                  <a:pt x="1560" y="627"/>
                </a:lnTo>
                <a:lnTo>
                  <a:pt x="1544" y="610"/>
                </a:lnTo>
                <a:lnTo>
                  <a:pt x="1529" y="594"/>
                </a:lnTo>
                <a:lnTo>
                  <a:pt x="1516" y="576"/>
                </a:lnTo>
                <a:lnTo>
                  <a:pt x="1503" y="558"/>
                </a:lnTo>
                <a:lnTo>
                  <a:pt x="1492" y="540"/>
                </a:lnTo>
                <a:lnTo>
                  <a:pt x="1480" y="520"/>
                </a:lnTo>
                <a:lnTo>
                  <a:pt x="1471" y="501"/>
                </a:lnTo>
                <a:lnTo>
                  <a:pt x="1463" y="481"/>
                </a:lnTo>
                <a:lnTo>
                  <a:pt x="1454" y="460"/>
                </a:lnTo>
                <a:lnTo>
                  <a:pt x="1446" y="439"/>
                </a:lnTo>
                <a:lnTo>
                  <a:pt x="1440" y="418"/>
                </a:lnTo>
                <a:lnTo>
                  <a:pt x="1435" y="395"/>
                </a:lnTo>
                <a:lnTo>
                  <a:pt x="1432" y="372"/>
                </a:lnTo>
                <a:lnTo>
                  <a:pt x="1428" y="349"/>
                </a:lnTo>
                <a:lnTo>
                  <a:pt x="1427" y="326"/>
                </a:lnTo>
                <a:lnTo>
                  <a:pt x="1427" y="303"/>
                </a:lnTo>
                <a:lnTo>
                  <a:pt x="1427" y="303"/>
                </a:lnTo>
                <a:close/>
              </a:path>
            </a:pathLst>
          </a:cu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11" name="Shape 11"/>
          <p:cNvSpPr/>
          <p:nvPr/>
        </p:nvSpPr>
        <p:spPr>
          <a:xfrm>
            <a:off x="6781800" y="3494438"/>
            <a:ext cx="1903412" cy="552450"/>
          </a:xfrm>
          <a:custGeom>
            <a:avLst/>
            <a:gdLst/>
            <a:ahLst/>
            <a:cxnLst/>
            <a:rect l="0" t="0" r="0" b="0"/>
            <a:pathLst>
              <a:path w="2398" h="927" extrusionOk="0">
                <a:moveTo>
                  <a:pt x="971" y="708"/>
                </a:moveTo>
                <a:lnTo>
                  <a:pt x="971" y="708"/>
                </a:lnTo>
                <a:lnTo>
                  <a:pt x="971" y="927"/>
                </a:lnTo>
                <a:lnTo>
                  <a:pt x="2398" y="927"/>
                </a:lnTo>
                <a:lnTo>
                  <a:pt x="2398" y="418"/>
                </a:lnTo>
                <a:lnTo>
                  <a:pt x="2398" y="418"/>
                </a:lnTo>
                <a:lnTo>
                  <a:pt x="2398" y="395"/>
                </a:lnTo>
                <a:lnTo>
                  <a:pt x="2395" y="374"/>
                </a:lnTo>
                <a:lnTo>
                  <a:pt x="2392" y="354"/>
                </a:lnTo>
                <a:lnTo>
                  <a:pt x="2389" y="333"/>
                </a:lnTo>
                <a:lnTo>
                  <a:pt x="2382" y="313"/>
                </a:lnTo>
                <a:lnTo>
                  <a:pt x="2375" y="294"/>
                </a:lnTo>
                <a:lnTo>
                  <a:pt x="2367" y="274"/>
                </a:lnTo>
                <a:lnTo>
                  <a:pt x="2359" y="254"/>
                </a:lnTo>
                <a:lnTo>
                  <a:pt x="2348" y="236"/>
                </a:lnTo>
                <a:lnTo>
                  <a:pt x="2338" y="219"/>
                </a:lnTo>
                <a:lnTo>
                  <a:pt x="2325" y="201"/>
                </a:lnTo>
                <a:lnTo>
                  <a:pt x="2312" y="184"/>
                </a:lnTo>
                <a:lnTo>
                  <a:pt x="2299" y="168"/>
                </a:lnTo>
                <a:lnTo>
                  <a:pt x="2282" y="152"/>
                </a:lnTo>
                <a:lnTo>
                  <a:pt x="2268" y="137"/>
                </a:lnTo>
                <a:lnTo>
                  <a:pt x="2250" y="122"/>
                </a:lnTo>
                <a:lnTo>
                  <a:pt x="2233" y="108"/>
                </a:lnTo>
                <a:lnTo>
                  <a:pt x="2214" y="94"/>
                </a:lnTo>
                <a:lnTo>
                  <a:pt x="2196" y="83"/>
                </a:lnTo>
                <a:lnTo>
                  <a:pt x="2176" y="70"/>
                </a:lnTo>
                <a:lnTo>
                  <a:pt x="2155" y="60"/>
                </a:lnTo>
                <a:lnTo>
                  <a:pt x="2134" y="50"/>
                </a:lnTo>
                <a:lnTo>
                  <a:pt x="2113" y="41"/>
                </a:lnTo>
                <a:lnTo>
                  <a:pt x="2090" y="32"/>
                </a:lnTo>
                <a:lnTo>
                  <a:pt x="2067" y="24"/>
                </a:lnTo>
                <a:lnTo>
                  <a:pt x="2044" y="18"/>
                </a:lnTo>
                <a:lnTo>
                  <a:pt x="2020" y="13"/>
                </a:lnTo>
                <a:lnTo>
                  <a:pt x="1995" y="8"/>
                </a:lnTo>
                <a:lnTo>
                  <a:pt x="1971" y="5"/>
                </a:lnTo>
                <a:lnTo>
                  <a:pt x="1944" y="1"/>
                </a:lnTo>
                <a:lnTo>
                  <a:pt x="1920" y="0"/>
                </a:lnTo>
                <a:lnTo>
                  <a:pt x="1894" y="0"/>
                </a:lnTo>
                <a:lnTo>
                  <a:pt x="0" y="0"/>
                </a:lnTo>
                <a:lnTo>
                  <a:pt x="0" y="251"/>
                </a:lnTo>
                <a:lnTo>
                  <a:pt x="514" y="251"/>
                </a:lnTo>
                <a:lnTo>
                  <a:pt x="514" y="251"/>
                </a:lnTo>
                <a:lnTo>
                  <a:pt x="539" y="251"/>
                </a:lnTo>
                <a:lnTo>
                  <a:pt x="562" y="254"/>
                </a:lnTo>
                <a:lnTo>
                  <a:pt x="585" y="256"/>
                </a:lnTo>
                <a:lnTo>
                  <a:pt x="607" y="261"/>
                </a:lnTo>
                <a:lnTo>
                  <a:pt x="629" y="266"/>
                </a:lnTo>
                <a:lnTo>
                  <a:pt x="651" y="272"/>
                </a:lnTo>
                <a:lnTo>
                  <a:pt x="673" y="279"/>
                </a:lnTo>
                <a:lnTo>
                  <a:pt x="692" y="287"/>
                </a:lnTo>
                <a:lnTo>
                  <a:pt x="713" y="297"/>
                </a:lnTo>
                <a:lnTo>
                  <a:pt x="733" y="307"/>
                </a:lnTo>
                <a:lnTo>
                  <a:pt x="753" y="318"/>
                </a:lnTo>
                <a:lnTo>
                  <a:pt x="771" y="330"/>
                </a:lnTo>
                <a:lnTo>
                  <a:pt x="789" y="343"/>
                </a:lnTo>
                <a:lnTo>
                  <a:pt x="805" y="356"/>
                </a:lnTo>
                <a:lnTo>
                  <a:pt x="823" y="370"/>
                </a:lnTo>
                <a:lnTo>
                  <a:pt x="838" y="385"/>
                </a:lnTo>
                <a:lnTo>
                  <a:pt x="854" y="401"/>
                </a:lnTo>
                <a:lnTo>
                  <a:pt x="867" y="418"/>
                </a:lnTo>
                <a:lnTo>
                  <a:pt x="882" y="434"/>
                </a:lnTo>
                <a:lnTo>
                  <a:pt x="893" y="452"/>
                </a:lnTo>
                <a:lnTo>
                  <a:pt x="906" y="472"/>
                </a:lnTo>
                <a:lnTo>
                  <a:pt x="918" y="491"/>
                </a:lnTo>
                <a:lnTo>
                  <a:pt x="927" y="511"/>
                </a:lnTo>
                <a:lnTo>
                  <a:pt x="936" y="530"/>
                </a:lnTo>
                <a:lnTo>
                  <a:pt x="944" y="552"/>
                </a:lnTo>
                <a:lnTo>
                  <a:pt x="952" y="573"/>
                </a:lnTo>
                <a:lnTo>
                  <a:pt x="957" y="594"/>
                </a:lnTo>
                <a:lnTo>
                  <a:pt x="963" y="617"/>
                </a:lnTo>
                <a:lnTo>
                  <a:pt x="967" y="638"/>
                </a:lnTo>
                <a:lnTo>
                  <a:pt x="970" y="661"/>
                </a:lnTo>
                <a:lnTo>
                  <a:pt x="971" y="685"/>
                </a:lnTo>
                <a:lnTo>
                  <a:pt x="971" y="708"/>
                </a:lnTo>
                <a:lnTo>
                  <a:pt x="971" y="708"/>
                </a:lnTo>
                <a:close/>
              </a:path>
            </a:pathLst>
          </a:cu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12" name="Shape 12"/>
          <p:cNvSpPr/>
          <p:nvPr/>
        </p:nvSpPr>
        <p:spPr>
          <a:xfrm>
            <a:off x="381000" y="0"/>
            <a:ext cx="1136699" cy="2971799"/>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13" name="Shape 13"/>
          <p:cNvSpPr/>
          <p:nvPr/>
        </p:nvSpPr>
        <p:spPr>
          <a:xfrm>
            <a:off x="3268663" y="3494438"/>
            <a:ext cx="1700099" cy="1500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14" name="Shape 14"/>
          <p:cNvSpPr/>
          <p:nvPr/>
        </p:nvSpPr>
        <p:spPr>
          <a:xfrm>
            <a:off x="5021262" y="3494438"/>
            <a:ext cx="1684199" cy="150000"/>
          </a:xfrm>
          <a:prstGeom prst="rect">
            <a:avLst/>
          </a:prstGeom>
          <a:solidFill>
            <a:schemeClr val="lt2"/>
          </a:solidFill>
          <a:ln>
            <a:noFill/>
          </a:ln>
        </p:spPr>
        <p:txBody>
          <a:bodyPr lIns="91425" tIns="45700" rIns="91425" bIns="45700" anchor="t" anchorCtr="0">
            <a:noAutofit/>
          </a:bodyPr>
          <a:lstStyle/>
          <a:p>
            <a:pPr lvl="0">
              <a:spcBef>
                <a:spcPts val="0"/>
              </a:spcBef>
              <a:buNone/>
            </a:pPr>
            <a:endParaRPr/>
          </a:p>
        </p:txBody>
      </p:sp>
      <p:sp>
        <p:nvSpPr>
          <p:cNvPr id="15" name="Shape 15"/>
          <p:cNvSpPr/>
          <p:nvPr/>
        </p:nvSpPr>
        <p:spPr>
          <a:xfrm>
            <a:off x="7546975" y="4087369"/>
            <a:ext cx="1139824" cy="1057275"/>
          </a:xfrm>
          <a:custGeom>
            <a:avLst/>
            <a:gdLst/>
            <a:ahLst/>
            <a:cxnLst/>
            <a:rect l="0" t="0" r="0" b="0"/>
            <a:pathLst>
              <a:path w="1437" h="1776" extrusionOk="0">
                <a:moveTo>
                  <a:pt x="1435" y="1776"/>
                </a:moveTo>
                <a:lnTo>
                  <a:pt x="0" y="1776"/>
                </a:lnTo>
                <a:lnTo>
                  <a:pt x="2" y="0"/>
                </a:lnTo>
                <a:lnTo>
                  <a:pt x="1437" y="0"/>
                </a:lnTo>
                <a:lnTo>
                  <a:pt x="1435" y="1776"/>
                </a:lnTo>
                <a:close/>
              </a:path>
            </a:pathLst>
          </a:custGeom>
          <a:solidFill>
            <a:schemeClr val="lt2"/>
          </a:solidFill>
          <a:ln>
            <a:noFill/>
          </a:ln>
        </p:spPr>
        <p:txBody>
          <a:bodyPr lIns="91425" tIns="45700" rIns="91425" bIns="45700" anchor="t" anchorCtr="0">
            <a:noAutofit/>
          </a:bodyPr>
          <a:lstStyle/>
          <a:p>
            <a:pPr lvl="0">
              <a:spcBef>
                <a:spcPts val="0"/>
              </a:spcBef>
              <a:buNone/>
            </a:pPr>
            <a:endParaRPr/>
          </a:p>
        </p:txBody>
      </p:sp>
      <p:sp>
        <p:nvSpPr>
          <p:cNvPr id="16" name="Shape 16"/>
          <p:cNvSpPr txBox="1">
            <a:spLocks noGrp="1"/>
          </p:cNvSpPr>
          <p:nvPr>
            <p:ph type="ctrTitle"/>
          </p:nvPr>
        </p:nvSpPr>
        <p:spPr>
          <a:xfrm>
            <a:off x="2220060" y="2187175"/>
            <a:ext cx="4710000" cy="12380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7" name="Shape 17"/>
          <p:cNvSpPr txBox="1">
            <a:spLocks noGrp="1"/>
          </p:cNvSpPr>
          <p:nvPr>
            <p:ph type="subTitle" idx="1"/>
          </p:nvPr>
        </p:nvSpPr>
        <p:spPr>
          <a:xfrm>
            <a:off x="2220060" y="3731180"/>
            <a:ext cx="4710000" cy="663600"/>
          </a:xfrm>
          <a:prstGeom prst="rect">
            <a:avLst/>
          </a:prstGeom>
        </p:spPr>
        <p:txBody>
          <a:bodyPr lIns="91425" tIns="91425" rIns="91425" bIns="91425" anchor="t" anchorCtr="0"/>
          <a:lstStyle>
            <a:lvl1pPr lvl="0" algn="ctr">
              <a:spcBef>
                <a:spcPts val="0"/>
              </a:spcBef>
              <a:buSzPct val="100000"/>
              <a:buNone/>
              <a:defRPr sz="2400"/>
            </a:lvl1pPr>
            <a:lvl2pPr lvl="1" algn="ctr">
              <a:spcBef>
                <a:spcPts val="0"/>
              </a:spcBef>
              <a:buNone/>
              <a:defRPr/>
            </a:lvl2pPr>
            <a:lvl3pPr lvl="2" algn="ctr">
              <a:spcBef>
                <a:spcPts val="0"/>
              </a:spcBef>
              <a:buNone/>
              <a:defRPr/>
            </a:lvl3pPr>
            <a:lvl4pPr lvl="3" algn="ctr">
              <a:spcBef>
                <a:spcPts val="0"/>
              </a:spcBef>
              <a:buSzPct val="100000"/>
              <a:buNone/>
              <a:defRPr sz="2400"/>
            </a:lvl4pPr>
            <a:lvl5pPr lvl="4" algn="ctr">
              <a:spcBef>
                <a:spcPts val="0"/>
              </a:spcBef>
              <a:buSzPct val="100000"/>
              <a:buNone/>
              <a:defRPr sz="2400"/>
            </a:lvl5pPr>
            <a:lvl6pPr lvl="5" algn="ctr">
              <a:spcBef>
                <a:spcPts val="0"/>
              </a:spcBef>
              <a:buSzPct val="100000"/>
              <a:buNone/>
              <a:defRPr sz="2400"/>
            </a:lvl6pPr>
            <a:lvl7pPr lvl="6" algn="ctr">
              <a:spcBef>
                <a:spcPts val="0"/>
              </a:spcBef>
              <a:buSzPct val="100000"/>
              <a:buNone/>
              <a:defRPr sz="2400"/>
            </a:lvl7pPr>
            <a:lvl8pPr lvl="7" algn="ctr">
              <a:spcBef>
                <a:spcPts val="0"/>
              </a:spcBef>
              <a:buSzPct val="100000"/>
              <a:buNone/>
              <a:defRPr sz="2400"/>
            </a:lvl8pPr>
            <a:lvl9pPr lvl="8" algn="ctr">
              <a:spcBef>
                <a:spcPts val="0"/>
              </a:spcBef>
              <a:buSzPct val="100000"/>
              <a:buNone/>
              <a:defRPr sz="2400"/>
            </a:lvl9pPr>
          </a:lstStyle>
          <a:p>
            <a:endParaRPr/>
          </a:p>
        </p:txBody>
      </p:sp>
      <p:sp>
        <p:nvSpPr>
          <p:cNvPr id="18" name="Shape 18"/>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body">
    <p:spTree>
      <p:nvGrpSpPr>
        <p:cNvPr id="1" name="Shape 19"/>
        <p:cNvGrpSpPr/>
        <p:nvPr/>
      </p:nvGrpSpPr>
      <p:grpSpPr>
        <a:xfrm>
          <a:off x="0" y="0"/>
          <a:ext cx="0" cy="0"/>
          <a:chOff x="0" y="0"/>
          <a:chExt cx="0" cy="0"/>
        </a:xfrm>
      </p:grpSpPr>
      <p:sp>
        <p:nvSpPr>
          <p:cNvPr id="20" name="Shape 20"/>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lvl="0">
              <a:spcBef>
                <a:spcPts val="0"/>
              </a:spcBef>
              <a:buNone/>
            </a:pPr>
            <a:endParaRPr/>
          </a:p>
        </p:txBody>
      </p:sp>
      <p:sp>
        <p:nvSpPr>
          <p:cNvPr id="21" name="Shape 21"/>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22" name="Shape 22"/>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23" name="Shape 23"/>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lvl="0">
              <a:spcBef>
                <a:spcPts val="0"/>
              </a:spcBef>
              <a:buNone/>
            </a:pPr>
            <a:endParaRPr/>
          </a:p>
        </p:txBody>
      </p:sp>
      <p:sp>
        <p:nvSpPr>
          <p:cNvPr id="24" name="Shape 24"/>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25" name="Shape 25"/>
          <p:cNvSpPr txBox="1">
            <a:spLocks noGrp="1"/>
          </p:cNvSpPr>
          <p:nvPr>
            <p:ph type="body" idx="1"/>
          </p:nvPr>
        </p:nvSpPr>
        <p:spPr>
          <a:xfrm>
            <a:off x="854948" y="1184672"/>
            <a:ext cx="7831799" cy="37412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title"/>
          </p:nvPr>
        </p:nvSpPr>
        <p:spPr>
          <a:xfrm>
            <a:off x="854948" y="162403"/>
            <a:ext cx="78317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and two columns">
    <p:spTree>
      <p:nvGrpSpPr>
        <p:cNvPr id="1" name="Shape 28"/>
        <p:cNvGrpSpPr/>
        <p:nvPr/>
      </p:nvGrpSpPr>
      <p:grpSpPr>
        <a:xfrm>
          <a:off x="0" y="0"/>
          <a:ext cx="0" cy="0"/>
          <a:chOff x="0" y="0"/>
          <a:chExt cx="0" cy="0"/>
        </a:xfrm>
      </p:grpSpPr>
      <p:sp>
        <p:nvSpPr>
          <p:cNvPr id="29" name="Shape 29"/>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lvl="0">
              <a:spcBef>
                <a:spcPts val="0"/>
              </a:spcBef>
              <a:buNone/>
            </a:pPr>
            <a:endParaRPr/>
          </a:p>
        </p:txBody>
      </p:sp>
      <p:sp>
        <p:nvSpPr>
          <p:cNvPr id="30" name="Shape 30"/>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31" name="Shape 31"/>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32" name="Shape 32"/>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lvl="0">
              <a:spcBef>
                <a:spcPts val="0"/>
              </a:spcBef>
              <a:buNone/>
            </a:pPr>
            <a:endParaRPr/>
          </a:p>
        </p:txBody>
      </p:sp>
      <p:sp>
        <p:nvSpPr>
          <p:cNvPr id="33" name="Shape 33"/>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34" name="Shape 34"/>
          <p:cNvSpPr txBox="1">
            <a:spLocks noGrp="1"/>
          </p:cNvSpPr>
          <p:nvPr>
            <p:ph type="body" idx="1"/>
          </p:nvPr>
        </p:nvSpPr>
        <p:spPr>
          <a:xfrm>
            <a:off x="854948" y="1184672"/>
            <a:ext cx="3859799" cy="37412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2"/>
          </p:nvPr>
        </p:nvSpPr>
        <p:spPr>
          <a:xfrm>
            <a:off x="4827083" y="1184672"/>
            <a:ext cx="3859799" cy="37412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title"/>
          </p:nvPr>
        </p:nvSpPr>
        <p:spPr>
          <a:xfrm>
            <a:off x="854948" y="162403"/>
            <a:ext cx="78317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38"/>
        <p:cNvGrpSpPr/>
        <p:nvPr/>
      </p:nvGrpSpPr>
      <p:grpSpPr>
        <a:xfrm>
          <a:off x="0" y="0"/>
          <a:ext cx="0" cy="0"/>
          <a:chOff x="0" y="0"/>
          <a:chExt cx="0" cy="0"/>
        </a:xfrm>
      </p:grpSpPr>
      <p:sp>
        <p:nvSpPr>
          <p:cNvPr id="39" name="Shape 39"/>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lvl="0">
              <a:spcBef>
                <a:spcPts val="0"/>
              </a:spcBef>
              <a:buNone/>
            </a:pPr>
            <a:endParaRPr/>
          </a:p>
        </p:txBody>
      </p:sp>
      <p:sp>
        <p:nvSpPr>
          <p:cNvPr id="40" name="Shape 40"/>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41" name="Shape 41"/>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42" name="Shape 42"/>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lvl="0">
              <a:spcBef>
                <a:spcPts val="0"/>
              </a:spcBef>
              <a:buNone/>
            </a:pPr>
            <a:endParaRPr/>
          </a:p>
        </p:txBody>
      </p:sp>
      <p:sp>
        <p:nvSpPr>
          <p:cNvPr id="43" name="Shape 43"/>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44" name="Shape 44"/>
          <p:cNvSpPr txBox="1">
            <a:spLocks noGrp="1"/>
          </p:cNvSpPr>
          <p:nvPr>
            <p:ph type="title"/>
          </p:nvPr>
        </p:nvSpPr>
        <p:spPr>
          <a:xfrm>
            <a:off x="854948" y="162403"/>
            <a:ext cx="78317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46"/>
        <p:cNvGrpSpPr/>
        <p:nvPr/>
      </p:nvGrpSpPr>
      <p:grpSpPr>
        <a:xfrm>
          <a:off x="0" y="0"/>
          <a:ext cx="0" cy="0"/>
          <a:chOff x="0" y="0"/>
          <a:chExt cx="0" cy="0"/>
        </a:xfrm>
      </p:grpSpPr>
      <p:sp>
        <p:nvSpPr>
          <p:cNvPr id="47" name="Shape 47"/>
          <p:cNvSpPr/>
          <p:nvPr/>
        </p:nvSpPr>
        <p:spPr>
          <a:xfrm rot="10800000" flipH="1">
            <a:off x="228600" y="4000518"/>
            <a:ext cx="2208225" cy="1145738"/>
          </a:xfrm>
          <a:custGeom>
            <a:avLst/>
            <a:gdLst/>
            <a:ahLst/>
            <a:cxnLst/>
            <a:rect l="0" t="0" r="0" b="0"/>
            <a:pathLst>
              <a:path w="10000" h="18832" extrusionOk="0">
                <a:moveTo>
                  <a:pt x="2283" y="11895"/>
                </a:moveTo>
                <a:lnTo>
                  <a:pt x="2283" y="11895"/>
                </a:lnTo>
                <a:cubicBezTo>
                  <a:pt x="2258" y="7997"/>
                  <a:pt x="2271" y="3898"/>
                  <a:pt x="2246" y="0"/>
                </a:cubicBezTo>
                <a:lnTo>
                  <a:pt x="37" y="98"/>
                </a:lnTo>
                <a:cubicBezTo>
                  <a:pt x="25" y="4986"/>
                  <a:pt x="12" y="9874"/>
                  <a:pt x="0" y="14762"/>
                </a:cubicBezTo>
                <a:lnTo>
                  <a:pt x="0" y="14762"/>
                </a:lnTo>
                <a:lnTo>
                  <a:pt x="0" y="14967"/>
                </a:lnTo>
                <a:cubicBezTo>
                  <a:pt x="2" y="15036"/>
                  <a:pt x="5" y="15104"/>
                  <a:pt x="7" y="15173"/>
                </a:cubicBezTo>
                <a:cubicBezTo>
                  <a:pt x="11" y="15241"/>
                  <a:pt x="14" y="15310"/>
                  <a:pt x="18" y="15378"/>
                </a:cubicBezTo>
                <a:cubicBezTo>
                  <a:pt x="24" y="15443"/>
                  <a:pt x="30" y="15509"/>
                  <a:pt x="36" y="15574"/>
                </a:cubicBezTo>
                <a:cubicBezTo>
                  <a:pt x="42" y="15642"/>
                  <a:pt x="48" y="15711"/>
                  <a:pt x="54" y="15779"/>
                </a:cubicBezTo>
                <a:cubicBezTo>
                  <a:pt x="61" y="15844"/>
                  <a:pt x="68" y="15910"/>
                  <a:pt x="75" y="15975"/>
                </a:cubicBezTo>
                <a:cubicBezTo>
                  <a:pt x="85" y="16037"/>
                  <a:pt x="94" y="16099"/>
                  <a:pt x="104" y="16161"/>
                </a:cubicBezTo>
                <a:cubicBezTo>
                  <a:pt x="116" y="16220"/>
                  <a:pt x="128" y="16278"/>
                  <a:pt x="140" y="16337"/>
                </a:cubicBezTo>
                <a:cubicBezTo>
                  <a:pt x="152" y="16402"/>
                  <a:pt x="164" y="16468"/>
                  <a:pt x="176" y="16533"/>
                </a:cubicBezTo>
                <a:cubicBezTo>
                  <a:pt x="189" y="16592"/>
                  <a:pt x="203" y="16650"/>
                  <a:pt x="216" y="16709"/>
                </a:cubicBezTo>
                <a:cubicBezTo>
                  <a:pt x="230" y="16761"/>
                  <a:pt x="245" y="16813"/>
                  <a:pt x="259" y="16865"/>
                </a:cubicBezTo>
                <a:cubicBezTo>
                  <a:pt x="275" y="16924"/>
                  <a:pt x="290" y="16982"/>
                  <a:pt x="306" y="17041"/>
                </a:cubicBezTo>
                <a:cubicBezTo>
                  <a:pt x="324" y="17097"/>
                  <a:pt x="341" y="17152"/>
                  <a:pt x="359" y="17208"/>
                </a:cubicBezTo>
                <a:cubicBezTo>
                  <a:pt x="376" y="17254"/>
                  <a:pt x="393" y="17299"/>
                  <a:pt x="410" y="17345"/>
                </a:cubicBezTo>
                <a:cubicBezTo>
                  <a:pt x="430" y="17400"/>
                  <a:pt x="451" y="17456"/>
                  <a:pt x="471" y="17511"/>
                </a:cubicBezTo>
                <a:cubicBezTo>
                  <a:pt x="490" y="17557"/>
                  <a:pt x="509" y="17602"/>
                  <a:pt x="528" y="17648"/>
                </a:cubicBezTo>
                <a:cubicBezTo>
                  <a:pt x="550" y="17690"/>
                  <a:pt x="571" y="17733"/>
                  <a:pt x="593" y="17775"/>
                </a:cubicBezTo>
                <a:cubicBezTo>
                  <a:pt x="615" y="17817"/>
                  <a:pt x="636" y="17860"/>
                  <a:pt x="658" y="17902"/>
                </a:cubicBezTo>
                <a:cubicBezTo>
                  <a:pt x="681" y="17945"/>
                  <a:pt x="703" y="17987"/>
                  <a:pt x="726" y="18030"/>
                </a:cubicBezTo>
                <a:lnTo>
                  <a:pt x="798" y="18147"/>
                </a:lnTo>
                <a:cubicBezTo>
                  <a:pt x="822" y="18180"/>
                  <a:pt x="846" y="18212"/>
                  <a:pt x="870" y="18245"/>
                </a:cubicBezTo>
                <a:lnTo>
                  <a:pt x="945" y="18353"/>
                </a:lnTo>
                <a:cubicBezTo>
                  <a:pt x="973" y="18379"/>
                  <a:pt x="1000" y="18405"/>
                  <a:pt x="1028" y="18431"/>
                </a:cubicBezTo>
                <a:cubicBezTo>
                  <a:pt x="1053" y="18457"/>
                  <a:pt x="1079" y="18483"/>
                  <a:pt x="1104" y="18509"/>
                </a:cubicBezTo>
                <a:lnTo>
                  <a:pt x="1186" y="18597"/>
                </a:lnTo>
                <a:lnTo>
                  <a:pt x="1272" y="18656"/>
                </a:lnTo>
                <a:cubicBezTo>
                  <a:pt x="1302" y="18672"/>
                  <a:pt x="1332" y="18689"/>
                  <a:pt x="1362" y="18705"/>
                </a:cubicBezTo>
                <a:cubicBezTo>
                  <a:pt x="1391" y="18721"/>
                  <a:pt x="1420" y="18738"/>
                  <a:pt x="1449" y="18754"/>
                </a:cubicBezTo>
                <a:cubicBezTo>
                  <a:pt x="1479" y="18770"/>
                  <a:pt x="1508" y="18787"/>
                  <a:pt x="1538" y="18803"/>
                </a:cubicBezTo>
                <a:lnTo>
                  <a:pt x="1625" y="18812"/>
                </a:lnTo>
                <a:cubicBezTo>
                  <a:pt x="1656" y="18819"/>
                  <a:pt x="1687" y="18825"/>
                  <a:pt x="1718" y="18832"/>
                </a:cubicBezTo>
                <a:lnTo>
                  <a:pt x="1812" y="18832"/>
                </a:lnTo>
                <a:lnTo>
                  <a:pt x="10000" y="18832"/>
                </a:lnTo>
                <a:lnTo>
                  <a:pt x="10000" y="16278"/>
                </a:lnTo>
                <a:lnTo>
                  <a:pt x="3925" y="16278"/>
                </a:lnTo>
                <a:lnTo>
                  <a:pt x="3925" y="16278"/>
                </a:lnTo>
                <a:lnTo>
                  <a:pt x="3843" y="16278"/>
                </a:lnTo>
                <a:cubicBezTo>
                  <a:pt x="3814" y="16272"/>
                  <a:pt x="3785" y="16265"/>
                  <a:pt x="3756" y="16259"/>
                </a:cubicBezTo>
                <a:lnTo>
                  <a:pt x="3674" y="16229"/>
                </a:lnTo>
                <a:cubicBezTo>
                  <a:pt x="3649" y="16219"/>
                  <a:pt x="3623" y="16210"/>
                  <a:pt x="3598" y="16200"/>
                </a:cubicBezTo>
                <a:cubicBezTo>
                  <a:pt x="3570" y="16184"/>
                  <a:pt x="3543" y="16167"/>
                  <a:pt x="3515" y="16151"/>
                </a:cubicBezTo>
                <a:lnTo>
                  <a:pt x="3440" y="16082"/>
                </a:lnTo>
                <a:lnTo>
                  <a:pt x="3361" y="16024"/>
                </a:lnTo>
                <a:cubicBezTo>
                  <a:pt x="3336" y="15998"/>
                  <a:pt x="3310" y="15972"/>
                  <a:pt x="3285" y="15946"/>
                </a:cubicBezTo>
                <a:lnTo>
                  <a:pt x="3217" y="15857"/>
                </a:lnTo>
                <a:cubicBezTo>
                  <a:pt x="3193" y="15828"/>
                  <a:pt x="3169" y="15798"/>
                  <a:pt x="3145" y="15769"/>
                </a:cubicBezTo>
                <a:lnTo>
                  <a:pt x="3073" y="15652"/>
                </a:lnTo>
                <a:cubicBezTo>
                  <a:pt x="3053" y="15616"/>
                  <a:pt x="3032" y="15580"/>
                  <a:pt x="3012" y="15544"/>
                </a:cubicBezTo>
                <a:cubicBezTo>
                  <a:pt x="2991" y="15505"/>
                  <a:pt x="2969" y="15466"/>
                  <a:pt x="2948" y="15427"/>
                </a:cubicBezTo>
                <a:cubicBezTo>
                  <a:pt x="2926" y="15385"/>
                  <a:pt x="2905" y="15342"/>
                  <a:pt x="2883" y="15300"/>
                </a:cubicBezTo>
                <a:cubicBezTo>
                  <a:pt x="2863" y="15254"/>
                  <a:pt x="2842" y="15209"/>
                  <a:pt x="2822" y="15163"/>
                </a:cubicBezTo>
                <a:cubicBezTo>
                  <a:pt x="2803" y="15114"/>
                  <a:pt x="2783" y="15065"/>
                  <a:pt x="2764" y="15016"/>
                </a:cubicBezTo>
                <a:lnTo>
                  <a:pt x="2710" y="14869"/>
                </a:lnTo>
                <a:cubicBezTo>
                  <a:pt x="2693" y="14817"/>
                  <a:pt x="2677" y="14765"/>
                  <a:pt x="2660" y="14713"/>
                </a:cubicBezTo>
                <a:cubicBezTo>
                  <a:pt x="2644" y="14657"/>
                  <a:pt x="2629" y="14602"/>
                  <a:pt x="2613" y="14546"/>
                </a:cubicBezTo>
                <a:cubicBezTo>
                  <a:pt x="2596" y="14491"/>
                  <a:pt x="2580" y="14435"/>
                  <a:pt x="2563" y="14380"/>
                </a:cubicBezTo>
                <a:cubicBezTo>
                  <a:pt x="2550" y="14321"/>
                  <a:pt x="2536" y="14263"/>
                  <a:pt x="2523" y="14204"/>
                </a:cubicBezTo>
                <a:cubicBezTo>
                  <a:pt x="2510" y="14139"/>
                  <a:pt x="2497" y="14073"/>
                  <a:pt x="2484" y="14008"/>
                </a:cubicBezTo>
                <a:cubicBezTo>
                  <a:pt x="2472" y="13943"/>
                  <a:pt x="2460" y="13877"/>
                  <a:pt x="2448" y="13812"/>
                </a:cubicBezTo>
                <a:cubicBezTo>
                  <a:pt x="2436" y="13750"/>
                  <a:pt x="2424" y="13689"/>
                  <a:pt x="2412" y="13627"/>
                </a:cubicBezTo>
                <a:cubicBezTo>
                  <a:pt x="2402" y="13562"/>
                  <a:pt x="2393" y="13496"/>
                  <a:pt x="2383" y="13431"/>
                </a:cubicBezTo>
                <a:cubicBezTo>
                  <a:pt x="2375" y="13362"/>
                  <a:pt x="2366" y="13294"/>
                  <a:pt x="2358" y="13225"/>
                </a:cubicBezTo>
                <a:cubicBezTo>
                  <a:pt x="2351" y="13157"/>
                  <a:pt x="2343" y="13088"/>
                  <a:pt x="2336" y="13020"/>
                </a:cubicBezTo>
                <a:lnTo>
                  <a:pt x="2318" y="12795"/>
                </a:lnTo>
                <a:cubicBezTo>
                  <a:pt x="2312" y="12726"/>
                  <a:pt x="2307" y="12658"/>
                  <a:pt x="2301" y="12589"/>
                </a:cubicBezTo>
                <a:cubicBezTo>
                  <a:pt x="2298" y="12514"/>
                  <a:pt x="2296" y="12439"/>
                  <a:pt x="2293" y="12364"/>
                </a:cubicBezTo>
                <a:lnTo>
                  <a:pt x="2290" y="12139"/>
                </a:lnTo>
                <a:cubicBezTo>
                  <a:pt x="2288" y="12058"/>
                  <a:pt x="2285" y="11976"/>
                  <a:pt x="2283" y="11895"/>
                </a:cubicBezTo>
                <a:lnTo>
                  <a:pt x="2283" y="11895"/>
                </a:lnTo>
                <a:close/>
              </a:path>
            </a:pathLst>
          </a:custGeom>
          <a:solidFill>
            <a:schemeClr val="accent2"/>
          </a:solidFill>
          <a:ln>
            <a:noFill/>
          </a:ln>
        </p:spPr>
        <p:txBody>
          <a:bodyPr lIns="91425" tIns="45700" rIns="91425" bIns="45700" anchor="t" anchorCtr="0">
            <a:noAutofit/>
          </a:bodyPr>
          <a:lstStyle/>
          <a:p>
            <a:pPr lvl="0">
              <a:spcBef>
                <a:spcPts val="0"/>
              </a:spcBef>
              <a:buNone/>
            </a:pPr>
            <a:endParaRPr/>
          </a:p>
        </p:txBody>
      </p:sp>
      <p:sp>
        <p:nvSpPr>
          <p:cNvPr id="48" name="Shape 48"/>
          <p:cNvSpPr/>
          <p:nvPr/>
        </p:nvSpPr>
        <p:spPr>
          <a:xfrm>
            <a:off x="2497136" y="4000500"/>
            <a:ext cx="2432099" cy="156000"/>
          </a:xfrm>
          <a:prstGeom prst="rect">
            <a:avLst/>
          </a:prstGeom>
          <a:solidFill>
            <a:srgbClr val="BF8AC9"/>
          </a:solidFill>
          <a:ln>
            <a:noFill/>
          </a:ln>
        </p:spPr>
        <p:txBody>
          <a:bodyPr lIns="91425" tIns="45700" rIns="91425" bIns="45700" anchor="t" anchorCtr="0">
            <a:noAutofit/>
          </a:bodyPr>
          <a:lstStyle/>
          <a:p>
            <a:pPr lvl="0">
              <a:spcBef>
                <a:spcPts val="0"/>
              </a:spcBef>
              <a:buNone/>
            </a:pPr>
            <a:endParaRPr/>
          </a:p>
        </p:txBody>
      </p:sp>
      <p:sp>
        <p:nvSpPr>
          <p:cNvPr id="49" name="Shape 49"/>
          <p:cNvSpPr/>
          <p:nvPr/>
        </p:nvSpPr>
        <p:spPr>
          <a:xfrm>
            <a:off x="4995862" y="4000500"/>
            <a:ext cx="1965299" cy="156000"/>
          </a:xfrm>
          <a:prstGeom prst="rect">
            <a:avLst/>
          </a:prstGeom>
          <a:solidFill>
            <a:schemeClr val="lt2"/>
          </a:solidFill>
          <a:ln>
            <a:noFill/>
          </a:ln>
        </p:spPr>
        <p:txBody>
          <a:bodyPr lIns="91425" tIns="45700" rIns="91425" bIns="45700" anchor="t" anchorCtr="0">
            <a:noAutofit/>
          </a:bodyPr>
          <a:lstStyle/>
          <a:p>
            <a:pPr lvl="0">
              <a:spcBef>
                <a:spcPts val="0"/>
              </a:spcBef>
              <a:buNone/>
            </a:pPr>
            <a:endParaRPr/>
          </a:p>
        </p:txBody>
      </p:sp>
      <p:sp>
        <p:nvSpPr>
          <p:cNvPr id="50" name="Shape 50"/>
          <p:cNvSpPr/>
          <p:nvPr/>
        </p:nvSpPr>
        <p:spPr>
          <a:xfrm>
            <a:off x="7010400" y="4000500"/>
            <a:ext cx="2133599" cy="156000"/>
          </a:xfrm>
          <a:prstGeom prst="rect">
            <a:avLst/>
          </a:prstGeom>
          <a:solidFill>
            <a:srgbClr val="BB4C4B"/>
          </a:solidFill>
          <a:ln>
            <a:noFill/>
          </a:ln>
        </p:spPr>
        <p:txBody>
          <a:bodyPr lIns="91425" tIns="45700" rIns="91425" bIns="45700" anchor="t" anchorCtr="0">
            <a:noAutofit/>
          </a:bodyPr>
          <a:lstStyle/>
          <a:p>
            <a:pPr lvl="0">
              <a:spcBef>
                <a:spcPts val="0"/>
              </a:spcBef>
              <a:buNone/>
            </a:pPr>
            <a:endParaRPr/>
          </a:p>
        </p:txBody>
      </p:sp>
      <p:sp>
        <p:nvSpPr>
          <p:cNvPr id="51" name="Shape 51"/>
          <p:cNvSpPr txBox="1">
            <a:spLocks noGrp="1"/>
          </p:cNvSpPr>
          <p:nvPr>
            <p:ph type="body" idx="1"/>
          </p:nvPr>
        </p:nvSpPr>
        <p:spPr>
          <a:xfrm>
            <a:off x="1020958" y="4406309"/>
            <a:ext cx="7813199" cy="519599"/>
          </a:xfrm>
          <a:prstGeom prst="rect">
            <a:avLst/>
          </a:prstGeom>
        </p:spPr>
        <p:txBody>
          <a:bodyPr lIns="91425" tIns="91425" rIns="91425" bIns="91425" anchor="t" anchorCtr="0"/>
          <a:lstStyle>
            <a:lvl1pPr lvl="0" algn="r">
              <a:spcBef>
                <a:spcPts val="0"/>
              </a:spcBef>
              <a:buSzPct val="100000"/>
              <a:buNone/>
              <a:defRPr sz="1800" b="1"/>
            </a:lvl1pPr>
          </a:lstStyle>
          <a:p>
            <a:endParaRPr/>
          </a:p>
        </p:txBody>
      </p:sp>
      <p:sp>
        <p:nvSpPr>
          <p:cNvPr id="52" name="Shape 52"/>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53"/>
        <p:cNvGrpSpPr/>
        <p:nvPr/>
      </p:nvGrpSpPr>
      <p:grpSpPr>
        <a:xfrm>
          <a:off x="0" y="0"/>
          <a:ext cx="0" cy="0"/>
          <a:chOff x="0" y="0"/>
          <a:chExt cx="0" cy="0"/>
        </a:xfrm>
      </p:grpSpPr>
      <p:sp>
        <p:nvSpPr>
          <p:cNvPr id="54" name="Shape 54"/>
          <p:cNvSpPr/>
          <p:nvPr/>
        </p:nvSpPr>
        <p:spPr>
          <a:xfrm>
            <a:off x="2413000" y="0"/>
            <a:ext cx="2432099" cy="1560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55" name="Shape 55"/>
          <p:cNvSpPr/>
          <p:nvPr/>
        </p:nvSpPr>
        <p:spPr>
          <a:xfrm>
            <a:off x="4911726" y="0"/>
            <a:ext cx="1965299" cy="156000"/>
          </a:xfrm>
          <a:prstGeom prst="rect">
            <a:avLst/>
          </a:prstGeom>
          <a:solidFill>
            <a:srgbClr val="E3BC6D"/>
          </a:solidFill>
          <a:ln>
            <a:noFill/>
          </a:ln>
        </p:spPr>
        <p:txBody>
          <a:bodyPr lIns="91425" tIns="45700" rIns="91425" bIns="45700" anchor="t" anchorCtr="0">
            <a:noAutofit/>
          </a:bodyPr>
          <a:lstStyle/>
          <a:p>
            <a:pPr lvl="0">
              <a:spcBef>
                <a:spcPts val="0"/>
              </a:spcBef>
              <a:buNone/>
            </a:pPr>
            <a:endParaRPr/>
          </a:p>
        </p:txBody>
      </p:sp>
      <p:sp>
        <p:nvSpPr>
          <p:cNvPr id="56" name="Shape 56"/>
          <p:cNvSpPr/>
          <p:nvPr/>
        </p:nvSpPr>
        <p:spPr>
          <a:xfrm>
            <a:off x="6943725" y="0"/>
            <a:ext cx="2200199" cy="156000"/>
          </a:xfrm>
          <a:prstGeom prst="rect">
            <a:avLst/>
          </a:prstGeom>
          <a:solidFill>
            <a:schemeClr val="accent4"/>
          </a:solidFill>
          <a:ln>
            <a:noFill/>
          </a:ln>
        </p:spPr>
        <p:txBody>
          <a:bodyPr lIns="91425" tIns="45700" rIns="91425" bIns="45700" anchor="t" anchorCtr="0">
            <a:noAutofit/>
          </a:bodyPr>
          <a:lstStyle/>
          <a:p>
            <a:pPr lvl="0">
              <a:spcBef>
                <a:spcPts val="0"/>
              </a:spcBef>
              <a:buNone/>
            </a:pPr>
            <a:endParaRPr/>
          </a:p>
        </p:txBody>
      </p:sp>
      <p:sp>
        <p:nvSpPr>
          <p:cNvPr id="57" name="Shape 57"/>
          <p:cNvSpPr/>
          <p:nvPr/>
        </p:nvSpPr>
        <p:spPr>
          <a:xfrm>
            <a:off x="0" y="0"/>
            <a:ext cx="2346300" cy="156000"/>
          </a:xfrm>
          <a:prstGeom prst="rect">
            <a:avLst/>
          </a:prstGeom>
          <a:solidFill>
            <a:srgbClr val="E3BC6D"/>
          </a:solidFill>
          <a:ln>
            <a:noFill/>
          </a:ln>
        </p:spPr>
        <p:txBody>
          <a:bodyPr lIns="91425" tIns="45700" rIns="91425" bIns="45700" anchor="t" anchorCtr="0">
            <a:noAutofit/>
          </a:bodyPr>
          <a:lstStyle/>
          <a:p>
            <a:pPr lvl="0">
              <a:spcBef>
                <a:spcPts val="0"/>
              </a:spcBef>
              <a:buNone/>
            </a:pPr>
            <a:endParaRPr/>
          </a:p>
        </p:txBody>
      </p:sp>
      <p:sp>
        <p:nvSpPr>
          <p:cNvPr id="58" name="Shape 58"/>
          <p:cNvSpPr/>
          <p:nvPr/>
        </p:nvSpPr>
        <p:spPr>
          <a:xfrm>
            <a:off x="0" y="4987527"/>
            <a:ext cx="2432099" cy="156000"/>
          </a:xfrm>
          <a:prstGeom prst="rect">
            <a:avLst/>
          </a:prstGeom>
          <a:solidFill>
            <a:srgbClr val="BF8AC9"/>
          </a:solidFill>
          <a:ln>
            <a:noFill/>
          </a:ln>
        </p:spPr>
        <p:txBody>
          <a:bodyPr lIns="91425" tIns="45700" rIns="91425" bIns="45700" anchor="t" anchorCtr="0">
            <a:noAutofit/>
          </a:bodyPr>
          <a:lstStyle/>
          <a:p>
            <a:pPr lvl="0">
              <a:spcBef>
                <a:spcPts val="0"/>
              </a:spcBef>
              <a:buNone/>
            </a:pPr>
            <a:endParaRPr/>
          </a:p>
        </p:txBody>
      </p:sp>
      <p:sp>
        <p:nvSpPr>
          <p:cNvPr id="59" name="Shape 59"/>
          <p:cNvSpPr/>
          <p:nvPr/>
        </p:nvSpPr>
        <p:spPr>
          <a:xfrm>
            <a:off x="2498725" y="4987527"/>
            <a:ext cx="1965299" cy="156000"/>
          </a:xfrm>
          <a:prstGeom prst="rect">
            <a:avLst/>
          </a:prstGeom>
          <a:solidFill>
            <a:schemeClr val="accent5"/>
          </a:solidFill>
          <a:ln>
            <a:noFill/>
          </a:ln>
        </p:spPr>
        <p:txBody>
          <a:bodyPr lIns="91425" tIns="45700" rIns="91425" bIns="45700" anchor="t" anchorCtr="0">
            <a:noAutofit/>
          </a:bodyPr>
          <a:lstStyle/>
          <a:p>
            <a:pPr lvl="0">
              <a:spcBef>
                <a:spcPts val="0"/>
              </a:spcBef>
              <a:buNone/>
            </a:pPr>
            <a:endParaRPr/>
          </a:p>
        </p:txBody>
      </p:sp>
      <p:sp>
        <p:nvSpPr>
          <p:cNvPr id="60" name="Shape 60"/>
          <p:cNvSpPr/>
          <p:nvPr/>
        </p:nvSpPr>
        <p:spPr>
          <a:xfrm>
            <a:off x="4513262" y="4987527"/>
            <a:ext cx="4630799" cy="156000"/>
          </a:xfrm>
          <a:prstGeom prst="rect">
            <a:avLst/>
          </a:prstGeom>
          <a:solidFill>
            <a:schemeClr val="accent3"/>
          </a:solidFill>
          <a:ln>
            <a:noFill/>
          </a:ln>
        </p:spPr>
        <p:txBody>
          <a:bodyPr lIns="91425" tIns="45700" rIns="91425" bIns="45700" anchor="t" anchorCtr="0">
            <a:noAutofit/>
          </a:bodyPr>
          <a:lstStyle/>
          <a:p>
            <a:pPr lvl="0">
              <a:spcBef>
                <a:spcPts val="0"/>
              </a:spcBef>
              <a:buNone/>
            </a:pPr>
            <a:endParaRPr/>
          </a:p>
        </p:txBody>
      </p:sp>
      <p:sp>
        <p:nvSpPr>
          <p:cNvPr id="61" name="Shape 61"/>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spcBef>
                <a:spcPts val="0"/>
              </a:spcBef>
              <a:buClr>
                <a:schemeClr val="accent1"/>
              </a:buClr>
              <a:buSzPct val="100000"/>
              <a:buNone/>
              <a:defRPr sz="3600" b="1">
                <a:solidFill>
                  <a:schemeClr val="accent1"/>
                </a:solidFill>
              </a:defRPr>
            </a:lvl1pPr>
            <a:lvl2pPr lvl="1">
              <a:spcBef>
                <a:spcPts val="0"/>
              </a:spcBef>
              <a:buClr>
                <a:schemeClr val="accent1"/>
              </a:buClr>
              <a:buSzPct val="100000"/>
              <a:buNone/>
              <a:defRPr sz="3600" b="1">
                <a:solidFill>
                  <a:schemeClr val="accent1"/>
                </a:solidFill>
              </a:defRPr>
            </a:lvl2pPr>
            <a:lvl3pPr lvl="2">
              <a:spcBef>
                <a:spcPts val="0"/>
              </a:spcBef>
              <a:buClr>
                <a:schemeClr val="accent1"/>
              </a:buClr>
              <a:buSzPct val="100000"/>
              <a:buNone/>
              <a:defRPr sz="3600" b="1">
                <a:solidFill>
                  <a:schemeClr val="accent1"/>
                </a:solidFill>
              </a:defRPr>
            </a:lvl3pPr>
            <a:lvl4pPr lvl="3">
              <a:spcBef>
                <a:spcPts val="0"/>
              </a:spcBef>
              <a:buClr>
                <a:schemeClr val="accent1"/>
              </a:buClr>
              <a:buSzPct val="100000"/>
              <a:buNone/>
              <a:defRPr sz="3600" b="1">
                <a:solidFill>
                  <a:schemeClr val="accent1"/>
                </a:solidFill>
              </a:defRPr>
            </a:lvl4pPr>
            <a:lvl5pPr lvl="4">
              <a:spcBef>
                <a:spcPts val="0"/>
              </a:spcBef>
              <a:buClr>
                <a:schemeClr val="accent1"/>
              </a:buClr>
              <a:buSzPct val="100000"/>
              <a:buNone/>
              <a:defRPr sz="3600" b="1">
                <a:solidFill>
                  <a:schemeClr val="accent1"/>
                </a:solidFill>
              </a:defRPr>
            </a:lvl5pPr>
            <a:lvl6pPr lvl="5">
              <a:spcBef>
                <a:spcPts val="0"/>
              </a:spcBef>
              <a:buClr>
                <a:schemeClr val="accent1"/>
              </a:buClr>
              <a:buSzPct val="100000"/>
              <a:buNone/>
              <a:defRPr sz="3600" b="1">
                <a:solidFill>
                  <a:schemeClr val="accent1"/>
                </a:solidFill>
              </a:defRPr>
            </a:lvl6pPr>
            <a:lvl7pPr lvl="6">
              <a:spcBef>
                <a:spcPts val="0"/>
              </a:spcBef>
              <a:buClr>
                <a:schemeClr val="accent1"/>
              </a:buClr>
              <a:buSzPct val="100000"/>
              <a:buNone/>
              <a:defRPr sz="3600" b="1">
                <a:solidFill>
                  <a:schemeClr val="accent1"/>
                </a:solidFill>
              </a:defRPr>
            </a:lvl7pPr>
            <a:lvl8pPr lvl="7">
              <a:spcBef>
                <a:spcPts val="0"/>
              </a:spcBef>
              <a:buClr>
                <a:schemeClr val="accent1"/>
              </a:buClr>
              <a:buSzPct val="100000"/>
              <a:buNone/>
              <a:defRPr sz="3600" b="1">
                <a:solidFill>
                  <a:schemeClr val="accent1"/>
                </a:solidFill>
              </a:defRPr>
            </a:lvl8pPr>
            <a:lvl9pPr lvl="8">
              <a:spcBef>
                <a:spcPts val="0"/>
              </a:spcBef>
              <a:buClr>
                <a:schemeClr val="accent1"/>
              </a:buClr>
              <a:buSzPct val="100000"/>
              <a:buNone/>
              <a:defRPr sz="3600" b="1">
                <a:solidFill>
                  <a:schemeClr val="accent1"/>
                </a:solidFil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spcBef>
                <a:spcPts val="600"/>
              </a:spcBef>
              <a:buClr>
                <a:schemeClr val="lt2"/>
              </a:buClr>
              <a:buSzPct val="100000"/>
              <a:defRPr sz="3000">
                <a:solidFill>
                  <a:schemeClr val="lt2"/>
                </a:solidFill>
              </a:defRPr>
            </a:lvl1pPr>
            <a:lvl2pPr lvl="1">
              <a:spcBef>
                <a:spcPts val="480"/>
              </a:spcBef>
              <a:buClr>
                <a:schemeClr val="lt2"/>
              </a:buClr>
              <a:buSzPct val="100000"/>
              <a:defRPr sz="2400">
                <a:solidFill>
                  <a:schemeClr val="lt2"/>
                </a:solidFill>
              </a:defRPr>
            </a:lvl2pPr>
            <a:lvl3pPr lvl="2">
              <a:spcBef>
                <a:spcPts val="480"/>
              </a:spcBef>
              <a:buClr>
                <a:schemeClr val="lt2"/>
              </a:buClr>
              <a:buSzPct val="100000"/>
              <a:defRPr sz="2400">
                <a:solidFill>
                  <a:schemeClr val="lt2"/>
                </a:solidFill>
              </a:defRPr>
            </a:lvl3pPr>
            <a:lvl4pPr lvl="3">
              <a:spcBef>
                <a:spcPts val="360"/>
              </a:spcBef>
              <a:buClr>
                <a:schemeClr val="lt2"/>
              </a:buClr>
              <a:buSzPct val="100000"/>
              <a:defRPr sz="1800">
                <a:solidFill>
                  <a:schemeClr val="lt2"/>
                </a:solidFill>
              </a:defRPr>
            </a:lvl4pPr>
            <a:lvl5pPr lvl="4">
              <a:spcBef>
                <a:spcPts val="360"/>
              </a:spcBef>
              <a:buClr>
                <a:schemeClr val="lt2"/>
              </a:buClr>
              <a:buSzPct val="100000"/>
              <a:defRPr sz="1800">
                <a:solidFill>
                  <a:schemeClr val="lt2"/>
                </a:solidFill>
              </a:defRPr>
            </a:lvl5pPr>
            <a:lvl6pPr lvl="5">
              <a:spcBef>
                <a:spcPts val="360"/>
              </a:spcBef>
              <a:buClr>
                <a:schemeClr val="lt2"/>
              </a:buClr>
              <a:buSzPct val="100000"/>
              <a:defRPr sz="1800">
                <a:solidFill>
                  <a:schemeClr val="lt2"/>
                </a:solidFill>
              </a:defRPr>
            </a:lvl6pPr>
            <a:lvl7pPr lvl="6">
              <a:spcBef>
                <a:spcPts val="360"/>
              </a:spcBef>
              <a:buClr>
                <a:schemeClr val="lt2"/>
              </a:buClr>
              <a:buSzPct val="100000"/>
              <a:defRPr sz="1800">
                <a:solidFill>
                  <a:schemeClr val="lt2"/>
                </a:solidFill>
              </a:defRPr>
            </a:lvl7pPr>
            <a:lvl8pPr lvl="7">
              <a:spcBef>
                <a:spcPts val="360"/>
              </a:spcBef>
              <a:buClr>
                <a:schemeClr val="lt2"/>
              </a:buClr>
              <a:buSzPct val="100000"/>
              <a:defRPr sz="1800">
                <a:solidFill>
                  <a:schemeClr val="lt2"/>
                </a:solidFill>
              </a:defRPr>
            </a:lvl8pPr>
            <a:lvl9pPr lvl="8">
              <a:spcBef>
                <a:spcPts val="360"/>
              </a:spcBef>
              <a:buClr>
                <a:schemeClr val="lt2"/>
              </a:buClr>
              <a:buSzPct val="100000"/>
              <a:defRPr sz="1800">
                <a:solidFill>
                  <a:schemeClr val="lt2"/>
                </a:solidFill>
              </a:defRPr>
            </a:lvl9pPr>
          </a:lstStyle>
          <a:p>
            <a:endParaRPr/>
          </a:p>
        </p:txBody>
      </p:sp>
      <p:sp>
        <p:nvSpPr>
          <p:cNvPr id="8" name="Shape 8"/>
          <p:cNvSpPr txBox="1">
            <a:spLocks noGrp="1"/>
          </p:cNvSpPr>
          <p:nvPr>
            <p:ph type="sldNum" idx="12"/>
          </p:nvPr>
        </p:nvSpPr>
        <p:spPr>
          <a:xfrm>
            <a:off x="8519999" y="470681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lt2"/>
                </a:solidFill>
              </a:rPr>
              <a:pPr lvl="0" algn="r">
                <a:spcBef>
                  <a:spcPts val="0"/>
                </a:spcBef>
                <a:buNone/>
              </a:pPr>
              <a:t>‹#›</a:t>
            </a:fld>
            <a:endParaRPr lang="en" sz="13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5079775" y="752276"/>
            <a:ext cx="3539100" cy="984600"/>
          </a:xfrm>
          <a:prstGeom prst="rect">
            <a:avLst/>
          </a:prstGeom>
        </p:spPr>
        <p:txBody>
          <a:bodyPr lIns="91425" tIns="91425" rIns="91425" bIns="91425" anchor="b" anchorCtr="0">
            <a:noAutofit/>
          </a:bodyPr>
          <a:lstStyle/>
          <a:p>
            <a:pPr lvl="0" rtl="0">
              <a:spcBef>
                <a:spcPts val="0"/>
              </a:spcBef>
              <a:buNone/>
            </a:pPr>
            <a:r>
              <a:rPr lang="en">
                <a:solidFill>
                  <a:srgbClr val="BF8AC9"/>
                </a:solidFill>
                <a:latin typeface="Times New Roman"/>
                <a:ea typeface="Times New Roman"/>
                <a:cs typeface="Times New Roman"/>
                <a:sym typeface="Times New Roman"/>
              </a:rPr>
              <a:t>Haven</a:t>
            </a:r>
          </a:p>
        </p:txBody>
      </p:sp>
      <p:sp>
        <p:nvSpPr>
          <p:cNvPr id="67" name="Shape 67"/>
          <p:cNvSpPr txBox="1">
            <a:spLocks noGrp="1"/>
          </p:cNvSpPr>
          <p:nvPr>
            <p:ph type="subTitle" idx="1"/>
          </p:nvPr>
        </p:nvSpPr>
        <p:spPr>
          <a:xfrm>
            <a:off x="2220060" y="2383030"/>
            <a:ext cx="4710000" cy="663600"/>
          </a:xfrm>
          <a:prstGeom prst="rect">
            <a:avLst/>
          </a:prstGeom>
        </p:spPr>
        <p:txBody>
          <a:bodyPr lIns="91425" tIns="91425" rIns="91425" bIns="91425" anchor="t" anchorCtr="0">
            <a:noAutofit/>
          </a:bodyPr>
          <a:lstStyle/>
          <a:p>
            <a:pPr lvl="0">
              <a:spcBef>
                <a:spcPts val="0"/>
              </a:spcBef>
              <a:buNone/>
            </a:pPr>
            <a:r>
              <a:rPr lang="en"/>
              <a:t>“The closest thing to heaven on Earth”</a:t>
            </a:r>
          </a:p>
        </p:txBody>
      </p:sp>
      <p:sp>
        <p:nvSpPr>
          <p:cNvPr id="68" name="Shape 68"/>
          <p:cNvSpPr txBox="1"/>
          <p:nvPr/>
        </p:nvSpPr>
        <p:spPr>
          <a:xfrm>
            <a:off x="2373900" y="3692775"/>
            <a:ext cx="4396199" cy="1031699"/>
          </a:xfrm>
          <a:prstGeom prst="rect">
            <a:avLst/>
          </a:prstGeom>
          <a:noFill/>
          <a:ln>
            <a:noFill/>
          </a:ln>
        </p:spPr>
        <p:txBody>
          <a:bodyPr lIns="91425" tIns="91425" rIns="91425" bIns="91425" anchor="t" anchorCtr="0">
            <a:noAutofit/>
          </a:bodyPr>
          <a:lstStyle/>
          <a:p>
            <a:pPr lvl="0" rtl="0">
              <a:spcBef>
                <a:spcPts val="0"/>
              </a:spcBef>
              <a:buNone/>
            </a:pPr>
            <a:endParaRPr sz="1800">
              <a:solidFill>
                <a:srgbClr val="BB4C4B"/>
              </a:solidFill>
            </a:endParaRPr>
          </a:p>
          <a:p>
            <a:pPr lvl="0">
              <a:spcBef>
                <a:spcPts val="0"/>
              </a:spcBef>
              <a:buNone/>
            </a:pPr>
            <a:r>
              <a:rPr lang="en" sz="3000">
                <a:solidFill>
                  <a:srgbClr val="BB4C4B"/>
                </a:solidFill>
              </a:rPr>
              <a:t>By: Julian Hernandez &amp; Logan Ortega</a:t>
            </a:r>
          </a:p>
        </p:txBody>
      </p:sp>
      <p:pic>
        <p:nvPicPr>
          <p:cNvPr id="69" name="Shape 69"/>
          <p:cNvPicPr preferRelativeResize="0"/>
          <p:nvPr/>
        </p:nvPicPr>
        <p:blipFill>
          <a:blip r:embed="rId3">
            <a:alphaModFix/>
          </a:blip>
          <a:stretch>
            <a:fillRect/>
          </a:stretch>
        </p:blipFill>
        <p:spPr>
          <a:xfrm>
            <a:off x="1540675" y="222750"/>
            <a:ext cx="4262248" cy="2160274"/>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lvl="0">
              <a:spcBef>
                <a:spcPts val="0"/>
              </a:spcBef>
              <a:buNone/>
            </a:pPr>
            <a:r>
              <a:rPr lang="en" sz="1800">
                <a:latin typeface="Times New Roman"/>
                <a:ea typeface="Times New Roman"/>
                <a:cs typeface="Times New Roman"/>
                <a:sym typeface="Times New Roman"/>
              </a:rPr>
              <a:t>Haven was established to protect citizens from the imminent nuclear disaster, that was caused by WWIII. Haven is a large underground bunker sealed off from the destroyed remains of California by a giant vault door. Haven was one of the largest and most well supplied vaults created before the disaster. Many people live in Haven and they have a hierarchy style government, with an overseer as the king. Each citizen of Haven has to wear a special Vault uniform, and at the age of 16 each citizen is given a PIP-Boy.</a:t>
            </a:r>
          </a:p>
        </p:txBody>
      </p:sp>
      <p:sp>
        <p:nvSpPr>
          <p:cNvPr id="75" name="Shape 75"/>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a:spcBef>
                <a:spcPts val="0"/>
              </a:spcBef>
              <a:buNone/>
            </a:pPr>
            <a:r>
              <a:rPr lang="en">
                <a:solidFill>
                  <a:srgbClr val="BB4C4B"/>
                </a:solidFill>
                <a:latin typeface="Times New Roman"/>
                <a:ea typeface="Times New Roman"/>
                <a:cs typeface="Times New Roman"/>
                <a:sym typeface="Times New Roman"/>
              </a:rPr>
              <a:t>Haven’s Background</a:t>
            </a:r>
          </a:p>
        </p:txBody>
      </p:sp>
      <p:pic>
        <p:nvPicPr>
          <p:cNvPr id="76" name="Shape 76"/>
          <p:cNvPicPr preferRelativeResize="0"/>
          <p:nvPr/>
        </p:nvPicPr>
        <p:blipFill>
          <a:blip r:embed="rId3">
            <a:alphaModFix/>
          </a:blip>
          <a:stretch>
            <a:fillRect/>
          </a:stretch>
        </p:blipFill>
        <p:spPr>
          <a:xfrm>
            <a:off x="4860475" y="3070228"/>
            <a:ext cx="3826275" cy="1913149"/>
          </a:xfrm>
          <a:prstGeom prst="rect">
            <a:avLst/>
          </a:prstGeom>
          <a:noFill/>
          <a:ln>
            <a:noFill/>
          </a:ln>
        </p:spPr>
      </p:pic>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lvl="0">
              <a:spcBef>
                <a:spcPts val="0"/>
              </a:spcBef>
              <a:buNone/>
            </a:pPr>
            <a:r>
              <a:rPr lang="en" sz="1800">
                <a:latin typeface="Times New Roman"/>
                <a:ea typeface="Times New Roman"/>
                <a:cs typeface="Times New Roman"/>
                <a:sym typeface="Times New Roman"/>
              </a:rPr>
              <a:t>Haven’s educational system includes studies of pre-war culture, literature, art, and government. Haven has a special test, taken at 16, that decides what job each citizen will have. The test is called Generalized Occupational Aptitude test or G.O.A.T. for short. After the results are in, the citizen is given a personal Information processor or PIP-Boy, which tell the citizens when they need to go to work, to the physician, and other important events.</a:t>
            </a:r>
          </a:p>
        </p:txBody>
      </p:sp>
      <p:sp>
        <p:nvSpPr>
          <p:cNvPr id="82" name="Shape 82"/>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a:spcBef>
                <a:spcPts val="0"/>
              </a:spcBef>
              <a:buNone/>
            </a:pPr>
            <a:r>
              <a:rPr lang="en">
                <a:solidFill>
                  <a:srgbClr val="BF8AC9"/>
                </a:solidFill>
                <a:latin typeface="Times New Roman"/>
                <a:ea typeface="Times New Roman"/>
                <a:cs typeface="Times New Roman"/>
                <a:sym typeface="Times New Roman"/>
              </a:rPr>
              <a:t>Educational system</a:t>
            </a:r>
          </a:p>
        </p:txBody>
      </p:sp>
      <p:pic>
        <p:nvPicPr>
          <p:cNvPr id="83" name="Shape 83"/>
          <p:cNvPicPr preferRelativeResize="0"/>
          <p:nvPr/>
        </p:nvPicPr>
        <p:blipFill>
          <a:blip r:embed="rId3">
            <a:alphaModFix/>
          </a:blip>
          <a:stretch>
            <a:fillRect/>
          </a:stretch>
        </p:blipFill>
        <p:spPr>
          <a:xfrm>
            <a:off x="4912450" y="3038825"/>
            <a:ext cx="3774300" cy="188715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lvl="0" rtl="0">
              <a:spcBef>
                <a:spcPts val="0"/>
              </a:spcBef>
              <a:buNone/>
            </a:pPr>
            <a:r>
              <a:rPr lang="en" sz="2400"/>
              <a:t>Each citizen is given a basic vault uniform that does nothing special. But when they are given a job, the job provides them with a special vault uniform. Depending on the job depends on the ability of the suit. For example, the vault security uniform provides enhanced protection and increased melee capabilities, while the basic</a:t>
            </a:r>
          </a:p>
          <a:p>
            <a:pPr lvl="0">
              <a:spcBef>
                <a:spcPts val="0"/>
              </a:spcBef>
              <a:buNone/>
            </a:pPr>
            <a:r>
              <a:rPr lang="en" sz="2400"/>
              <a:t> uniform is just clothing.</a:t>
            </a:r>
          </a:p>
        </p:txBody>
      </p:sp>
      <p:sp>
        <p:nvSpPr>
          <p:cNvPr id="89" name="Shape 89"/>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a:spcBef>
                <a:spcPts val="0"/>
              </a:spcBef>
              <a:buNone/>
            </a:pPr>
            <a:r>
              <a:rPr lang="en">
                <a:solidFill>
                  <a:srgbClr val="BB4C4B"/>
                </a:solidFill>
              </a:rPr>
              <a:t>Clothing</a:t>
            </a:r>
          </a:p>
        </p:txBody>
      </p:sp>
      <p:pic>
        <p:nvPicPr>
          <p:cNvPr id="90" name="Shape 90"/>
          <p:cNvPicPr preferRelativeResize="0"/>
          <p:nvPr/>
        </p:nvPicPr>
        <p:blipFill>
          <a:blip r:embed="rId3">
            <a:alphaModFix/>
          </a:blip>
          <a:stretch>
            <a:fillRect/>
          </a:stretch>
        </p:blipFill>
        <p:spPr>
          <a:xfrm>
            <a:off x="7993825" y="3435400"/>
            <a:ext cx="692925" cy="1490575"/>
          </a:xfrm>
          <a:prstGeom prst="rect">
            <a:avLst/>
          </a:prstGeom>
          <a:noFill/>
          <a:ln>
            <a:noFill/>
          </a:ln>
        </p:spPr>
      </p:pic>
      <p:pic>
        <p:nvPicPr>
          <p:cNvPr id="91" name="Shape 91"/>
          <p:cNvPicPr preferRelativeResize="0"/>
          <p:nvPr/>
        </p:nvPicPr>
        <p:blipFill>
          <a:blip r:embed="rId4">
            <a:alphaModFix/>
          </a:blip>
          <a:stretch>
            <a:fillRect/>
          </a:stretch>
        </p:blipFill>
        <p:spPr>
          <a:xfrm>
            <a:off x="7221200" y="3395600"/>
            <a:ext cx="729924" cy="1570174"/>
          </a:xfrm>
          <a:prstGeom prst="rect">
            <a:avLst/>
          </a:prstGeom>
          <a:noFill/>
          <a:ln>
            <a:noFill/>
          </a:ln>
        </p:spPr>
      </p:pic>
    </p:spTree>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lvl="0" rtl="0">
              <a:spcBef>
                <a:spcPts val="0"/>
              </a:spcBef>
              <a:buNone/>
            </a:pPr>
            <a:r>
              <a:rPr lang="en" sz="2400"/>
              <a:t>In Haven, the Overseer provides each citizen with their own food and water rations. If the citizen runs out of his/her rations before the next hand out, they can’t get any more unless they steal it or if someone gives it to them. The Overseer can deter-</a:t>
            </a:r>
          </a:p>
          <a:p>
            <a:pPr lvl="0" rtl="0">
              <a:spcBef>
                <a:spcPts val="0"/>
              </a:spcBef>
              <a:buNone/>
            </a:pPr>
            <a:r>
              <a:rPr lang="en" sz="2400"/>
              <a:t>mine if someone can get their </a:t>
            </a:r>
          </a:p>
          <a:p>
            <a:pPr lvl="0" rtl="0">
              <a:spcBef>
                <a:spcPts val="0"/>
              </a:spcBef>
              <a:buNone/>
            </a:pPr>
            <a:r>
              <a:rPr lang="en" sz="2400"/>
              <a:t>rations depending on how hard </a:t>
            </a:r>
          </a:p>
          <a:p>
            <a:pPr lvl="0">
              <a:spcBef>
                <a:spcPts val="0"/>
              </a:spcBef>
              <a:buNone/>
            </a:pPr>
            <a:r>
              <a:rPr lang="en" sz="2400"/>
              <a:t>they work.</a:t>
            </a:r>
          </a:p>
        </p:txBody>
      </p:sp>
      <p:sp>
        <p:nvSpPr>
          <p:cNvPr id="97" name="Shape 97"/>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a:spcBef>
                <a:spcPts val="0"/>
              </a:spcBef>
              <a:buNone/>
            </a:pPr>
            <a:r>
              <a:rPr lang="en">
                <a:solidFill>
                  <a:srgbClr val="BF8AC9"/>
                </a:solidFill>
              </a:rPr>
              <a:t>Economy</a:t>
            </a:r>
          </a:p>
        </p:txBody>
      </p:sp>
      <p:pic>
        <p:nvPicPr>
          <p:cNvPr id="98" name="Shape 98"/>
          <p:cNvPicPr preferRelativeResize="0"/>
          <p:nvPr/>
        </p:nvPicPr>
        <p:blipFill>
          <a:blip r:embed="rId3">
            <a:alphaModFix/>
          </a:blip>
          <a:stretch>
            <a:fillRect/>
          </a:stretch>
        </p:blipFill>
        <p:spPr>
          <a:xfrm>
            <a:off x="5305900" y="2767025"/>
            <a:ext cx="3838100" cy="2158950"/>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lvl="0" rtl="0">
              <a:spcBef>
                <a:spcPts val="0"/>
              </a:spcBef>
              <a:buNone/>
            </a:pPr>
            <a:r>
              <a:rPr lang="en"/>
              <a:t>The main religion in Haven is christianity. But out in the wasteland, where some people have survived for some time, they created their own religion called the</a:t>
            </a:r>
          </a:p>
          <a:p>
            <a:pPr lvl="0" rtl="0">
              <a:spcBef>
                <a:spcPts val="0"/>
              </a:spcBef>
              <a:buNone/>
            </a:pPr>
            <a:r>
              <a:rPr lang="en"/>
              <a:t>Church of the Children of</a:t>
            </a:r>
          </a:p>
          <a:p>
            <a:pPr lvl="0">
              <a:spcBef>
                <a:spcPts val="0"/>
              </a:spcBef>
              <a:buNone/>
            </a:pPr>
            <a:r>
              <a:rPr lang="en"/>
              <a:t>the Atom.</a:t>
            </a:r>
          </a:p>
        </p:txBody>
      </p:sp>
      <p:sp>
        <p:nvSpPr>
          <p:cNvPr id="104" name="Shape 104"/>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a:spcBef>
                <a:spcPts val="0"/>
              </a:spcBef>
              <a:buNone/>
            </a:pPr>
            <a:r>
              <a:rPr lang="en">
                <a:solidFill>
                  <a:srgbClr val="A14141"/>
                </a:solidFill>
                <a:latin typeface="Times New Roman"/>
                <a:ea typeface="Times New Roman"/>
                <a:cs typeface="Times New Roman"/>
                <a:sym typeface="Times New Roman"/>
              </a:rPr>
              <a:t>Religion</a:t>
            </a:r>
          </a:p>
        </p:txBody>
      </p:sp>
      <p:pic>
        <p:nvPicPr>
          <p:cNvPr id="105" name="Shape 105"/>
          <p:cNvPicPr preferRelativeResize="0"/>
          <p:nvPr/>
        </p:nvPicPr>
        <p:blipFill>
          <a:blip r:embed="rId3">
            <a:alphaModFix/>
          </a:blip>
          <a:stretch>
            <a:fillRect/>
          </a:stretch>
        </p:blipFill>
        <p:spPr>
          <a:xfrm>
            <a:off x="5379525" y="3067300"/>
            <a:ext cx="3307225" cy="1858675"/>
          </a:xfrm>
          <a:prstGeom prst="rect">
            <a:avLst/>
          </a:prstGeom>
          <a:noFill/>
          <a:ln>
            <a:noFill/>
          </a:ln>
        </p:spPr>
      </p:pic>
    </p:spTree>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933623" y="1214172"/>
            <a:ext cx="7831799" cy="3741299"/>
          </a:xfrm>
          <a:prstGeom prst="rect">
            <a:avLst/>
          </a:prstGeom>
        </p:spPr>
        <p:txBody>
          <a:bodyPr lIns="91425" tIns="91425" rIns="91425" bIns="91425" anchor="t" anchorCtr="0">
            <a:noAutofit/>
          </a:bodyPr>
          <a:lstStyle/>
          <a:p>
            <a:pPr lvl="0">
              <a:spcBef>
                <a:spcPts val="0"/>
              </a:spcBef>
              <a:buNone/>
            </a:pPr>
            <a:r>
              <a:rPr lang="en">
                <a:latin typeface="Times New Roman"/>
                <a:ea typeface="Times New Roman"/>
                <a:cs typeface="Times New Roman"/>
                <a:sym typeface="Times New Roman"/>
              </a:rPr>
              <a:t>Haven’s citizens are taught at a young age to respect the overseer and their elders.</a:t>
            </a:r>
          </a:p>
        </p:txBody>
      </p:sp>
      <p:sp>
        <p:nvSpPr>
          <p:cNvPr id="111" name="Shape 111"/>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a:spcBef>
                <a:spcPts val="0"/>
              </a:spcBef>
              <a:buNone/>
            </a:pPr>
            <a:r>
              <a:rPr lang="en">
                <a:solidFill>
                  <a:srgbClr val="BF8AC9"/>
                </a:solidFill>
                <a:latin typeface="Times New Roman"/>
                <a:ea typeface="Times New Roman"/>
                <a:cs typeface="Times New Roman"/>
                <a:sym typeface="Times New Roman"/>
              </a:rPr>
              <a:t>Value/Traditions</a:t>
            </a:r>
          </a:p>
        </p:txBody>
      </p:sp>
      <p:pic>
        <p:nvPicPr>
          <p:cNvPr id="112" name="Shape 112"/>
          <p:cNvPicPr preferRelativeResize="0"/>
          <p:nvPr/>
        </p:nvPicPr>
        <p:blipFill>
          <a:blip r:embed="rId3">
            <a:alphaModFix/>
          </a:blip>
          <a:stretch>
            <a:fillRect/>
          </a:stretch>
        </p:blipFill>
        <p:spPr>
          <a:xfrm>
            <a:off x="5087800" y="2861874"/>
            <a:ext cx="4056199" cy="2281625"/>
          </a:xfrm>
          <a:prstGeom prst="rect">
            <a:avLst/>
          </a:prstGeom>
          <a:noFill/>
          <a:ln>
            <a:noFill/>
          </a:ln>
        </p:spPr>
      </p:pic>
      <p:pic>
        <p:nvPicPr>
          <p:cNvPr id="113" name="Shape 113"/>
          <p:cNvPicPr preferRelativeResize="0"/>
          <p:nvPr/>
        </p:nvPicPr>
        <p:blipFill>
          <a:blip r:embed="rId4">
            <a:alphaModFix/>
          </a:blip>
          <a:stretch>
            <a:fillRect/>
          </a:stretch>
        </p:blipFill>
        <p:spPr>
          <a:xfrm>
            <a:off x="795950" y="2861880"/>
            <a:ext cx="4056199" cy="2281619"/>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lvl="0" rtl="0">
              <a:spcBef>
                <a:spcPts val="0"/>
              </a:spcBef>
              <a:buNone/>
            </a:pPr>
            <a:r>
              <a:rPr lang="en"/>
              <a:t>Haven’s families are very similar to our family life today. There is a mother and father. The only difference is that the family can only have one child. The reason for that is the rationing of food is simpler, that way </a:t>
            </a:r>
          </a:p>
          <a:p>
            <a:pPr lvl="0" rtl="0">
              <a:spcBef>
                <a:spcPts val="0"/>
              </a:spcBef>
              <a:buNone/>
            </a:pPr>
            <a:r>
              <a:rPr lang="en"/>
              <a:t>each family gets the same </a:t>
            </a:r>
          </a:p>
          <a:p>
            <a:pPr lvl="0">
              <a:spcBef>
                <a:spcPts val="0"/>
              </a:spcBef>
              <a:buNone/>
            </a:pPr>
            <a:r>
              <a:rPr lang="en"/>
              <a:t>amount of food and water.</a:t>
            </a:r>
          </a:p>
        </p:txBody>
      </p:sp>
      <p:sp>
        <p:nvSpPr>
          <p:cNvPr id="119" name="Shape 119"/>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a:spcBef>
                <a:spcPts val="0"/>
              </a:spcBef>
              <a:buNone/>
            </a:pPr>
            <a:r>
              <a:rPr lang="en">
                <a:solidFill>
                  <a:srgbClr val="BB4C4B"/>
                </a:solidFill>
              </a:rPr>
              <a:t>Family Roles</a:t>
            </a:r>
          </a:p>
        </p:txBody>
      </p:sp>
      <p:pic>
        <p:nvPicPr>
          <p:cNvPr id="120" name="Shape 120"/>
          <p:cNvPicPr preferRelativeResize="0"/>
          <p:nvPr/>
        </p:nvPicPr>
        <p:blipFill>
          <a:blip r:embed="rId3">
            <a:alphaModFix/>
          </a:blip>
          <a:stretch>
            <a:fillRect/>
          </a:stretch>
        </p:blipFill>
        <p:spPr>
          <a:xfrm>
            <a:off x="5920425" y="3117575"/>
            <a:ext cx="2766323" cy="1808399"/>
          </a:xfrm>
          <a:prstGeom prst="rect">
            <a:avLst/>
          </a:prstGeom>
          <a:noFill/>
          <a:ln>
            <a:noFill/>
          </a:ln>
        </p:spPr>
      </p:pic>
    </p:spTree>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trek">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455</Words>
  <Application>Microsoft Macintosh PowerPoint</Application>
  <PresentationFormat>On-screen Show (16:9)</PresentationFormat>
  <Paragraphs>26</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trek</vt:lpstr>
      <vt:lpstr>Haven</vt:lpstr>
      <vt:lpstr>Haven’s Background</vt:lpstr>
      <vt:lpstr>Educational system</vt:lpstr>
      <vt:lpstr>Clothing</vt:lpstr>
      <vt:lpstr>Economy</vt:lpstr>
      <vt:lpstr>Religion</vt:lpstr>
      <vt:lpstr>Value/Traditions</vt:lpstr>
      <vt:lpstr>Family Roles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Haven</dc:title>
  <cp:lastModifiedBy>Angie Engelbert</cp:lastModifiedBy>
  <cp:revision>1</cp:revision>
  <dcterms:created xsi:type="dcterms:W3CDTF">2018-03-15T20:12:36Z</dcterms:created>
  <dcterms:modified xsi:type="dcterms:W3CDTF">2018-03-15T20:13:37Z</dcterms:modified>
</cp:coreProperties>
</file>