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C52C-4FA4-8B40-A875-5C77327DC0FF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86E-3744-614F-9733-8861B1291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C52C-4FA4-8B40-A875-5C77327DC0FF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86E-3744-614F-9733-8861B1291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C52C-4FA4-8B40-A875-5C77327DC0FF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86E-3744-614F-9733-8861B1291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C52C-4FA4-8B40-A875-5C77327DC0FF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86E-3744-614F-9733-8861B1291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C52C-4FA4-8B40-A875-5C77327DC0FF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86E-3744-614F-9733-8861B1291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C52C-4FA4-8B40-A875-5C77327DC0FF}" type="datetimeFigureOut">
              <a:rPr lang="en-US" smtClean="0"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86E-3744-614F-9733-8861B1291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C52C-4FA4-8B40-A875-5C77327DC0FF}" type="datetimeFigureOut">
              <a:rPr lang="en-US" smtClean="0"/>
              <a:t>5/11/18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86E-3744-614F-9733-8861B1291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C52C-4FA4-8B40-A875-5C77327DC0FF}" type="datetimeFigureOut">
              <a:rPr lang="en-US" smtClean="0"/>
              <a:t>5/11/18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86E-3744-614F-9733-8861B1291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C52C-4FA4-8B40-A875-5C77327DC0FF}" type="datetimeFigureOut">
              <a:rPr lang="en-US" smtClean="0"/>
              <a:t>5/11/18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86E-3744-614F-9733-8861B1291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C52C-4FA4-8B40-A875-5C77327DC0FF}" type="datetimeFigureOut">
              <a:rPr lang="en-US" smtClean="0"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86E-3744-614F-9733-8861B1291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C52C-4FA4-8B40-A875-5C77327DC0FF}" type="datetimeFigureOut">
              <a:rPr lang="en-US" smtClean="0"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86E-3744-614F-9733-8861B1291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8C52C-4FA4-8B40-A875-5C77327DC0FF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9986E-3744-614F-9733-8861B1291C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42266"/>
          </a:xfrm>
        </p:spPr>
        <p:txBody>
          <a:bodyPr/>
          <a:lstStyle/>
          <a:p>
            <a:r>
              <a:rPr lang="en-US" dirty="0" smtClean="0"/>
              <a:t>IN-CLASS COMEDY ESSAY: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44" y="1488598"/>
            <a:ext cx="8781156" cy="415020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sz="2857" dirty="0" smtClean="0">
                <a:solidFill>
                  <a:schemeClr val="tx1"/>
                </a:solidFill>
              </a:rPr>
              <a:t>.) What’s the funniest movie you’v ever seen? Why?</a:t>
            </a:r>
          </a:p>
          <a:p>
            <a:pPr algn="l"/>
            <a:r>
              <a:rPr lang="en-US" sz="2857" dirty="0" smtClean="0">
                <a:solidFill>
                  <a:schemeClr val="tx1"/>
                </a:solidFill>
              </a:rPr>
              <a:t>2.) Give a summary of the movie. </a:t>
            </a:r>
          </a:p>
          <a:p>
            <a:pPr algn="l"/>
            <a:r>
              <a:rPr lang="en-US" sz="2857" dirty="0">
                <a:solidFill>
                  <a:schemeClr val="tx1"/>
                </a:solidFill>
              </a:rPr>
              <a:t>3</a:t>
            </a:r>
            <a:r>
              <a:rPr lang="en-US" sz="2857" dirty="0" smtClean="0">
                <a:solidFill>
                  <a:schemeClr val="tx1"/>
                </a:solidFill>
              </a:rPr>
              <a:t>.) What elements of comedy are present in the movie? (Ex. Slapstick, dark humor, screwball, etc.) Please cite at least two examples from the plot of the story. </a:t>
            </a:r>
          </a:p>
          <a:p>
            <a:pPr algn="l"/>
            <a:r>
              <a:rPr lang="en-US" sz="2857" dirty="0">
                <a:solidFill>
                  <a:schemeClr val="tx1"/>
                </a:solidFill>
              </a:rPr>
              <a:t>4</a:t>
            </a:r>
            <a:r>
              <a:rPr lang="en-US" sz="2857" dirty="0" smtClean="0">
                <a:solidFill>
                  <a:schemeClr val="tx1"/>
                </a:solidFill>
              </a:rPr>
              <a:t>.) Why would you recommend this to a friend? </a:t>
            </a:r>
            <a:endParaRPr lang="en-US" sz="2857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842267"/>
            <a:ext cx="7472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write a multi-paragraph essay in which you answer the following</a:t>
            </a:r>
          </a:p>
          <a:p>
            <a:r>
              <a:rPr lang="en-US" dirty="0" smtClean="0"/>
              <a:t>Questions. Your essay should be around a page long.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104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IN-CLASS COMEDY ESSAY:</vt:lpstr>
    </vt:vector>
  </TitlesOfParts>
  <Company>LUSD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IN-CLASS COMEDY ESSAY:</dc:title>
  <dc:creator>Angie Engelbert</dc:creator>
  <cp:lastModifiedBy>Angie Engelbert</cp:lastModifiedBy>
  <cp:revision>1</cp:revision>
  <dcterms:created xsi:type="dcterms:W3CDTF">2018-05-11T14:28:47Z</dcterms:created>
  <dcterms:modified xsi:type="dcterms:W3CDTF">2018-05-11T14:31:55Z</dcterms:modified>
</cp:coreProperties>
</file>