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time_continue=146&amp;v=5nyDbHi1YQE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2: </a:t>
            </a:r>
            <a:br>
              <a:rPr lang="en"/>
            </a:br>
            <a:r>
              <a:rPr lang="en"/>
              <a:t>Gentrification and Identity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3069150" y="3455100"/>
            <a:ext cx="5615100" cy="5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Engelbert English 11 AMA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1858700" y="417669"/>
            <a:ext cx="5361300" cy="864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Warm-up #6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372750" y="1702425"/>
            <a:ext cx="8501700" cy="223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3600"/>
              <a:t>When you hear the word “gentrification, what comes to mind? Does it have a positive or negative connotation, or both? Explain your answer. 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4464925" y="2876175"/>
            <a:ext cx="4568100" cy="5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 most enjoyed the moment when the HUGE turtle swam right past me. I wouldn’t have believed that turtles could ever get that big if I hadn’t seen it for myself!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25" y="35707"/>
            <a:ext cx="9144001" cy="4951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0" y="309475"/>
            <a:ext cx="8584651" cy="4308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WATCH THIS!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https://www.youtube.com/watch?time_continue=146&amp;v=5nyDbHi1YQE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FIRST WATCH: Get an idea of both sides of the issue.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SECOND WATCH: Make a PRO/CON list in your notebook, and record both viewpoints expressed in the video.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After the video and T-Chart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What are ways communities have responded to gentrification?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>
              <a:spcBef>
                <a:spcPts val="0"/>
              </a:spcBef>
              <a:buSzPct val="100000"/>
            </a:pPr>
            <a:r>
              <a:rPr lang="en" sz="1800"/>
              <a:t>What are legislative ways to ease the problems of gentrification?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After reading the article, (See website link) please answer the following questions in your notebook. You must use complete sentences and restate the questions. 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819150" y="1800200"/>
            <a:ext cx="7505700" cy="2638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do you think is the most positive aspect of gentrification?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most negative? What happens to established residents in communities that are gentrified? Cite at least two specific examples.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 Is gentrification primarily a positive or negative force? Explain your answer in detail citing specific examples.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role does race and class play in gentrification? 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What is one thing you would change, if anything, about gentrification to make it a more a positive force in communities?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