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1" r:id="rId4"/>
    <p:sldMasterId id="2147483672" r:id="rId5"/>
    <p:sldMasterId id="214748367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Lst>
  <p:sldSz cy="6858000" cx="9144000"/>
  <p:notesSz cx="6858000" cy="9144000"/>
  <p:embeddedFontLst>
    <p:embeddedFont>
      <p:font typeface="Corbel"/>
      <p:regular r:id="rId17"/>
      <p:bold r:id="rId18"/>
      <p:italic r:id="rId19"/>
      <p:boldItalic r:id="rId20"/>
    </p:embeddedFont>
    <p:embeddedFont>
      <p:font typeface="Palatino Linotype"/>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Corbel-boldItalic.fntdata"/><Relationship Id="rId11" Type="http://schemas.openxmlformats.org/officeDocument/2006/relationships/slide" Target="slides/slide4.xml"/><Relationship Id="rId22" Type="http://schemas.openxmlformats.org/officeDocument/2006/relationships/font" Target="fonts/PalatinoLinotype-bold.fntdata"/><Relationship Id="rId10" Type="http://schemas.openxmlformats.org/officeDocument/2006/relationships/slide" Target="slides/slide3.xml"/><Relationship Id="rId21" Type="http://schemas.openxmlformats.org/officeDocument/2006/relationships/font" Target="fonts/PalatinoLinotype-regular.fntdata"/><Relationship Id="rId13" Type="http://schemas.openxmlformats.org/officeDocument/2006/relationships/slide" Target="slides/slide6.xml"/><Relationship Id="rId24" Type="http://schemas.openxmlformats.org/officeDocument/2006/relationships/font" Target="fonts/PalatinoLinotype-boldItalic.fntdata"/><Relationship Id="rId12" Type="http://schemas.openxmlformats.org/officeDocument/2006/relationships/slide" Target="slides/slide5.xml"/><Relationship Id="rId23" Type="http://schemas.openxmlformats.org/officeDocument/2006/relationships/font" Target="fonts/PalatinoLinotype-italic.fntdata"/><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font" Target="fonts/Corbel-regular.fntdata"/><Relationship Id="rId16" Type="http://schemas.openxmlformats.org/officeDocument/2006/relationships/slide" Target="slides/slide9.xml"/><Relationship Id="rId5" Type="http://schemas.openxmlformats.org/officeDocument/2006/relationships/slideMaster" Target="slideMasters/slideMaster2.xml"/><Relationship Id="rId19" Type="http://schemas.openxmlformats.org/officeDocument/2006/relationships/font" Target="fonts/Corbel-italic.fntdata"/><Relationship Id="rId6" Type="http://schemas.openxmlformats.org/officeDocument/2006/relationships/slideMaster" Target="slideMasters/slideMaster3.xml"/><Relationship Id="rId18" Type="http://schemas.openxmlformats.org/officeDocument/2006/relationships/font" Target="fonts/Corbel-bold.fntdata"/><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Google Shape;197;p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p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Google Shape;210;p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Google Shape;216;p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Google Shape;223;p1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Google Shape;229;p1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p1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Google Shape;241;p1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Google Shape;249;p1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1" name="Shape 11"/>
        <p:cNvGrpSpPr/>
        <p:nvPr/>
      </p:nvGrpSpPr>
      <p:grpSpPr>
        <a:xfrm>
          <a:off x="0" y="0"/>
          <a:ext cx="0" cy="0"/>
          <a:chOff x="0" y="0"/>
          <a:chExt cx="0" cy="0"/>
        </a:xfrm>
      </p:grpSpPr>
      <p:sp>
        <p:nvSpPr>
          <p:cNvPr id="12" name="Google Shape;12;p2"/>
          <p:cNvSpPr txBox="1"/>
          <p:nvPr>
            <p:ph idx="1" type="subTitle"/>
          </p:nvPr>
        </p:nvSpPr>
        <p:spPr>
          <a:xfrm>
            <a:off x="352426" y="2895600"/>
            <a:ext cx="4572000" cy="1368798"/>
          </a:xfrm>
          <a:prstGeom prst="rect">
            <a:avLst/>
          </a:prstGeom>
          <a:noFill/>
          <a:ln>
            <a:noFill/>
          </a:ln>
        </p:spPr>
        <p:txBody>
          <a:bodyPr anchorCtr="0" anchor="t" bIns="91425" lIns="91425" spcFirstLastPara="1" rIns="91425" wrap="square" tIns="91425"/>
          <a:lstStyle>
            <a:lvl1pPr lvl="0" marR="0" rtl="0" algn="l">
              <a:spcBef>
                <a:spcPts val="1200"/>
              </a:spcBef>
              <a:spcAft>
                <a:spcPts val="0"/>
              </a:spcAft>
              <a:buClr>
                <a:schemeClr val="accent5"/>
              </a:buClr>
              <a:buSzPts val="2000"/>
              <a:buFont typeface="Arial"/>
              <a:buNone/>
              <a:defRPr b="0" i="1" sz="2000" u="none" cap="none" strike="noStrike">
                <a:solidFill>
                  <a:schemeClr val="lt1"/>
                </a:solidFill>
                <a:latin typeface="Corbel"/>
                <a:ea typeface="Corbel"/>
                <a:cs typeface="Corbel"/>
                <a:sym typeface="Corbel"/>
              </a:defRPr>
            </a:lvl1pPr>
            <a:lvl2pPr lvl="1" marR="0" rtl="0" algn="ctr">
              <a:spcBef>
                <a:spcPts val="600"/>
              </a:spcBef>
              <a:spcAft>
                <a:spcPts val="0"/>
              </a:spcAft>
              <a:buClr>
                <a:schemeClr val="accent1"/>
              </a:buClr>
              <a:buSzPts val="1600"/>
              <a:buFont typeface="Arial"/>
              <a:buNone/>
              <a:defRPr b="0" i="0" sz="1600" u="none" cap="none" strike="noStrike">
                <a:solidFill>
                  <a:schemeClr val="lt1"/>
                </a:solidFill>
                <a:latin typeface="Corbel"/>
                <a:ea typeface="Corbel"/>
                <a:cs typeface="Corbel"/>
                <a:sym typeface="Corbel"/>
              </a:defRPr>
            </a:lvl2pPr>
            <a:lvl3pPr lvl="2" marR="0" rtl="0" algn="ctr">
              <a:spcBef>
                <a:spcPts val="600"/>
              </a:spcBef>
              <a:spcAft>
                <a:spcPts val="0"/>
              </a:spcAft>
              <a:buClr>
                <a:schemeClr val="accent1"/>
              </a:buClr>
              <a:buSzPts val="1600"/>
              <a:buFont typeface="Arial"/>
              <a:buNone/>
              <a:defRPr b="0" i="0" sz="1600" u="none" cap="none" strike="noStrike">
                <a:solidFill>
                  <a:schemeClr val="lt1"/>
                </a:solidFill>
                <a:latin typeface="Corbel"/>
                <a:ea typeface="Corbel"/>
                <a:cs typeface="Corbel"/>
                <a:sym typeface="Corbel"/>
              </a:defRPr>
            </a:lvl3pPr>
            <a:lvl4pPr lvl="3" marR="0" rtl="0" algn="ctr">
              <a:spcBef>
                <a:spcPts val="600"/>
              </a:spcBef>
              <a:spcAft>
                <a:spcPts val="0"/>
              </a:spcAft>
              <a:buClr>
                <a:schemeClr val="accent1"/>
              </a:buClr>
              <a:buSzPts val="1600"/>
              <a:buFont typeface="Arial"/>
              <a:buNone/>
              <a:defRPr b="0" i="0" sz="1600" u="none" cap="none" strike="noStrike">
                <a:solidFill>
                  <a:schemeClr val="lt1"/>
                </a:solidFill>
                <a:latin typeface="Corbel"/>
                <a:ea typeface="Corbel"/>
                <a:cs typeface="Corbel"/>
                <a:sym typeface="Corbel"/>
              </a:defRPr>
            </a:lvl4pPr>
            <a:lvl5pPr lvl="4" marR="0" rtl="0" algn="ctr">
              <a:spcBef>
                <a:spcPts val="600"/>
              </a:spcBef>
              <a:spcAft>
                <a:spcPts val="0"/>
              </a:spcAft>
              <a:buClr>
                <a:schemeClr val="accent1"/>
              </a:buClr>
              <a:buSzPts val="1600"/>
              <a:buFont typeface="Arial"/>
              <a:buNone/>
              <a:defRPr b="0" i="0" sz="1600" u="none" cap="none" strike="noStrike">
                <a:solidFill>
                  <a:schemeClr val="lt1"/>
                </a:solidFill>
                <a:latin typeface="Corbel"/>
                <a:ea typeface="Corbel"/>
                <a:cs typeface="Corbel"/>
                <a:sym typeface="Corbel"/>
              </a:defRPr>
            </a:lvl5pPr>
            <a:lvl6pPr lvl="5" marR="0" rtl="0" algn="ctr">
              <a:spcBef>
                <a:spcPts val="600"/>
              </a:spcBef>
              <a:spcAft>
                <a:spcPts val="0"/>
              </a:spcAft>
              <a:buClr>
                <a:schemeClr val="accent1"/>
              </a:buClr>
              <a:buSzPts val="1600"/>
              <a:buFont typeface="Arial"/>
              <a:buNone/>
              <a:defRPr b="0" i="0" sz="1600" u="none" cap="none" strike="noStrike">
                <a:solidFill>
                  <a:schemeClr val="lt1"/>
                </a:solidFill>
                <a:latin typeface="Corbel"/>
                <a:ea typeface="Corbel"/>
                <a:cs typeface="Corbel"/>
                <a:sym typeface="Corbel"/>
              </a:defRPr>
            </a:lvl6pPr>
            <a:lvl7pPr lvl="6" marR="0" rtl="0" algn="ctr">
              <a:spcBef>
                <a:spcPts val="600"/>
              </a:spcBef>
              <a:spcAft>
                <a:spcPts val="0"/>
              </a:spcAft>
              <a:buClr>
                <a:schemeClr val="accent1"/>
              </a:buClr>
              <a:buSzPts val="1600"/>
              <a:buFont typeface="Arial"/>
              <a:buNone/>
              <a:defRPr b="0" i="0" sz="1600" u="none" cap="none" strike="noStrike">
                <a:solidFill>
                  <a:schemeClr val="lt1"/>
                </a:solidFill>
                <a:latin typeface="Corbel"/>
                <a:ea typeface="Corbel"/>
                <a:cs typeface="Corbel"/>
                <a:sym typeface="Corbel"/>
              </a:defRPr>
            </a:lvl7pPr>
            <a:lvl8pPr lvl="7" marR="0" rtl="0" algn="ctr">
              <a:spcBef>
                <a:spcPts val="600"/>
              </a:spcBef>
              <a:spcAft>
                <a:spcPts val="0"/>
              </a:spcAft>
              <a:buClr>
                <a:schemeClr val="accent1"/>
              </a:buClr>
              <a:buSzPts val="1600"/>
              <a:buFont typeface="Arial"/>
              <a:buNone/>
              <a:defRPr b="0" i="0" sz="1600" u="none" cap="none" strike="noStrike">
                <a:solidFill>
                  <a:schemeClr val="lt1"/>
                </a:solidFill>
                <a:latin typeface="Corbel"/>
                <a:ea typeface="Corbel"/>
                <a:cs typeface="Corbel"/>
                <a:sym typeface="Corbel"/>
              </a:defRPr>
            </a:lvl8pPr>
            <a:lvl9pPr lvl="8" marR="0" rtl="0" algn="ctr">
              <a:spcBef>
                <a:spcPts val="600"/>
              </a:spcBef>
              <a:spcAft>
                <a:spcPts val="0"/>
              </a:spcAft>
              <a:buClr>
                <a:schemeClr val="accent1"/>
              </a:buClr>
              <a:buSzPts val="1600"/>
              <a:buFont typeface="Arial"/>
              <a:buNone/>
              <a:defRPr b="0" i="0" sz="1600" u="none" cap="none" strike="noStrike">
                <a:solidFill>
                  <a:schemeClr val="lt1"/>
                </a:solidFill>
                <a:latin typeface="Corbel"/>
                <a:ea typeface="Corbel"/>
                <a:cs typeface="Corbel"/>
                <a:sym typeface="Corbel"/>
              </a:defRPr>
            </a:lvl9pPr>
          </a:lstStyle>
          <a:p/>
        </p:txBody>
      </p:sp>
      <p:sp>
        <p:nvSpPr>
          <p:cNvPr id="13" name="Google Shape;13;p2"/>
          <p:cNvSpPr/>
          <p:nvPr/>
        </p:nvSpPr>
        <p:spPr>
          <a:xfrm>
            <a:off x="0" y="4743451"/>
            <a:ext cx="9144000" cy="2114550"/>
          </a:xfrm>
          <a:prstGeom prst="rect">
            <a:avLst/>
          </a:prstGeom>
          <a:solidFill>
            <a:schemeClr val="accent5">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rbel"/>
              <a:ea typeface="Corbel"/>
              <a:cs typeface="Corbel"/>
              <a:sym typeface="Corbel"/>
            </a:endParaRPr>
          </a:p>
        </p:txBody>
      </p:sp>
      <p:cxnSp>
        <p:nvCxnSpPr>
          <p:cNvPr id="14" name="Google Shape;14;p2"/>
          <p:cNvCxnSpPr/>
          <p:nvPr/>
        </p:nvCxnSpPr>
        <p:spPr>
          <a:xfrm>
            <a:off x="0" y="4714875"/>
            <a:ext cx="9144000" cy="1588"/>
          </a:xfrm>
          <a:prstGeom prst="straightConnector1">
            <a:avLst/>
          </a:prstGeom>
          <a:noFill/>
          <a:ln cap="flat" cmpd="sng" w="76200">
            <a:solidFill>
              <a:schemeClr val="lt1"/>
            </a:solidFill>
            <a:prstDash val="solid"/>
            <a:round/>
            <a:headEnd len="sm" w="sm" type="none"/>
            <a:tailEnd len="sm" w="sm" type="none"/>
          </a:ln>
        </p:spPr>
      </p:cxnSp>
      <p:sp>
        <p:nvSpPr>
          <p:cNvPr id="15" name="Google Shape;15;p2"/>
          <p:cNvSpPr txBox="1"/>
          <p:nvPr>
            <p:ph idx="10" type="dt"/>
          </p:nvPr>
        </p:nvSpPr>
        <p:spPr>
          <a:xfrm>
            <a:off x="352426" y="6543676"/>
            <a:ext cx="1466850" cy="24765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1" i="0" sz="1000" u="none" cap="none" strike="noStrike">
                <a:solidFill>
                  <a:schemeClr val="lt1"/>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16" name="Google Shape;16;p2"/>
          <p:cNvSpPr txBox="1"/>
          <p:nvPr>
            <p:ph idx="12" type="sldNum"/>
          </p:nvPr>
        </p:nvSpPr>
        <p:spPr>
          <a:xfrm>
            <a:off x="7886700" y="6543676"/>
            <a:ext cx="876300" cy="24765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1000" u="none" cap="none" strike="noStrike">
                <a:solidFill>
                  <a:schemeClr val="lt1"/>
                </a:solidFill>
                <a:latin typeface="Corbel"/>
                <a:ea typeface="Corbel"/>
                <a:cs typeface="Corbel"/>
                <a:sym typeface="Corbel"/>
              </a:defRPr>
            </a:lvl1pPr>
            <a:lvl2pPr indent="0" lvl="1" marL="0" marR="0" rtl="0" algn="r">
              <a:spcBef>
                <a:spcPts val="0"/>
              </a:spcBef>
              <a:buNone/>
              <a:defRPr b="1" i="0" sz="1000" u="none" cap="none" strike="noStrike">
                <a:solidFill>
                  <a:schemeClr val="lt1"/>
                </a:solidFill>
                <a:latin typeface="Corbel"/>
                <a:ea typeface="Corbel"/>
                <a:cs typeface="Corbel"/>
                <a:sym typeface="Corbel"/>
              </a:defRPr>
            </a:lvl2pPr>
            <a:lvl3pPr indent="0" lvl="2" marL="0" marR="0" rtl="0" algn="r">
              <a:spcBef>
                <a:spcPts val="0"/>
              </a:spcBef>
              <a:buNone/>
              <a:defRPr b="1" i="0" sz="1000" u="none" cap="none" strike="noStrike">
                <a:solidFill>
                  <a:schemeClr val="lt1"/>
                </a:solidFill>
                <a:latin typeface="Corbel"/>
                <a:ea typeface="Corbel"/>
                <a:cs typeface="Corbel"/>
                <a:sym typeface="Corbel"/>
              </a:defRPr>
            </a:lvl3pPr>
            <a:lvl4pPr indent="0" lvl="3" marL="0" marR="0" rtl="0" algn="r">
              <a:spcBef>
                <a:spcPts val="0"/>
              </a:spcBef>
              <a:buNone/>
              <a:defRPr b="1" i="0" sz="1000" u="none" cap="none" strike="noStrike">
                <a:solidFill>
                  <a:schemeClr val="lt1"/>
                </a:solidFill>
                <a:latin typeface="Corbel"/>
                <a:ea typeface="Corbel"/>
                <a:cs typeface="Corbel"/>
                <a:sym typeface="Corbel"/>
              </a:defRPr>
            </a:lvl4pPr>
            <a:lvl5pPr indent="0" lvl="4" marL="0" marR="0" rtl="0" algn="r">
              <a:spcBef>
                <a:spcPts val="0"/>
              </a:spcBef>
              <a:buNone/>
              <a:defRPr b="1" i="0" sz="1000" u="none" cap="none" strike="noStrike">
                <a:solidFill>
                  <a:schemeClr val="lt1"/>
                </a:solidFill>
                <a:latin typeface="Corbel"/>
                <a:ea typeface="Corbel"/>
                <a:cs typeface="Corbel"/>
                <a:sym typeface="Corbel"/>
              </a:defRPr>
            </a:lvl5pPr>
            <a:lvl6pPr indent="0" lvl="5" marL="0" marR="0" rtl="0" algn="r">
              <a:spcBef>
                <a:spcPts val="0"/>
              </a:spcBef>
              <a:buNone/>
              <a:defRPr b="1" i="0" sz="1000" u="none" cap="none" strike="noStrike">
                <a:solidFill>
                  <a:schemeClr val="lt1"/>
                </a:solidFill>
                <a:latin typeface="Corbel"/>
                <a:ea typeface="Corbel"/>
                <a:cs typeface="Corbel"/>
                <a:sym typeface="Corbel"/>
              </a:defRPr>
            </a:lvl6pPr>
            <a:lvl7pPr indent="0" lvl="6" marL="0" marR="0" rtl="0" algn="r">
              <a:spcBef>
                <a:spcPts val="0"/>
              </a:spcBef>
              <a:buNone/>
              <a:defRPr b="1" i="0" sz="1000" u="none" cap="none" strike="noStrike">
                <a:solidFill>
                  <a:schemeClr val="lt1"/>
                </a:solidFill>
                <a:latin typeface="Corbel"/>
                <a:ea typeface="Corbel"/>
                <a:cs typeface="Corbel"/>
                <a:sym typeface="Corbel"/>
              </a:defRPr>
            </a:lvl7pPr>
            <a:lvl8pPr indent="0" lvl="7" marL="0" marR="0" rtl="0" algn="r">
              <a:spcBef>
                <a:spcPts val="0"/>
              </a:spcBef>
              <a:buNone/>
              <a:defRPr b="1" i="0" sz="1000" u="none" cap="none" strike="noStrike">
                <a:solidFill>
                  <a:schemeClr val="lt1"/>
                </a:solidFill>
                <a:latin typeface="Corbel"/>
                <a:ea typeface="Corbel"/>
                <a:cs typeface="Corbel"/>
                <a:sym typeface="Corbel"/>
              </a:defRPr>
            </a:lvl8pPr>
            <a:lvl9pPr indent="0" lvl="8" marL="0" marR="0" rtl="0" algn="r">
              <a:spcBef>
                <a:spcPts val="0"/>
              </a:spcBef>
              <a:buNone/>
              <a:defRPr b="1" i="0" sz="1000" u="none" cap="none" strike="noStrike">
                <a:solidFill>
                  <a:schemeClr val="l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
        <p:nvSpPr>
          <p:cNvPr id="17" name="Google Shape;17;p2"/>
          <p:cNvSpPr txBox="1"/>
          <p:nvPr>
            <p:ph idx="11" type="ftr"/>
          </p:nvPr>
        </p:nvSpPr>
        <p:spPr>
          <a:xfrm>
            <a:off x="1809749" y="6543676"/>
            <a:ext cx="4086225" cy="24765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1" i="1" sz="1000" u="none" cap="none" strike="noStrike">
                <a:solidFill>
                  <a:schemeClr val="lt1"/>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18" name="Google Shape;18;p2"/>
          <p:cNvSpPr txBox="1"/>
          <p:nvPr>
            <p:ph type="title"/>
          </p:nvPr>
        </p:nvSpPr>
        <p:spPr>
          <a:xfrm>
            <a:off x="352426" y="457200"/>
            <a:ext cx="7680960" cy="2438399"/>
          </a:xfrm>
          <a:prstGeom prst="rect">
            <a:avLst/>
          </a:prstGeom>
          <a:noFill/>
          <a:ln>
            <a:noFill/>
          </a:ln>
        </p:spPr>
        <p:txBody>
          <a:bodyPr anchorCtr="0" anchor="b" bIns="91425" lIns="91425" spcFirstLastPara="1" rIns="91425" wrap="square" tIns="91425"/>
          <a:lstStyle>
            <a:lvl1pPr lvl="0" marR="0" rtl="0" algn="l">
              <a:spcBef>
                <a:spcPts val="0"/>
              </a:spcBef>
              <a:spcAft>
                <a:spcPts val="0"/>
              </a:spcAft>
              <a:buClr>
                <a:schemeClr val="lt1"/>
              </a:buClr>
              <a:buSzPts val="6000"/>
              <a:buFont typeface="Corbel"/>
              <a:buNone/>
              <a:defRPr b="1" i="0" sz="6000" u="none" cap="none" strike="noStrike">
                <a:solidFill>
                  <a:schemeClr val="lt1"/>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84" name="Shape 84"/>
        <p:cNvGrpSpPr/>
        <p:nvPr/>
      </p:nvGrpSpPr>
      <p:grpSpPr>
        <a:xfrm>
          <a:off x="0" y="0"/>
          <a:ext cx="0" cy="0"/>
          <a:chOff x="0" y="0"/>
          <a:chExt cx="0" cy="0"/>
        </a:xfrm>
      </p:grpSpPr>
      <p:sp>
        <p:nvSpPr>
          <p:cNvPr id="85" name="Google Shape;85;p11"/>
          <p:cNvSpPr/>
          <p:nvPr/>
        </p:nvSpPr>
        <p:spPr>
          <a:xfrm>
            <a:off x="0" y="0"/>
            <a:ext cx="9144000" cy="6858000"/>
          </a:xfrm>
          <a:prstGeom prst="rect">
            <a:avLst/>
          </a:prstGeom>
          <a:solidFill>
            <a:schemeClr val="dk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rbel"/>
              <a:ea typeface="Corbel"/>
              <a:cs typeface="Corbel"/>
              <a:sym typeface="Corbel"/>
            </a:endParaRPr>
          </a:p>
        </p:txBody>
      </p:sp>
      <p:sp>
        <p:nvSpPr>
          <p:cNvPr id="86" name="Google Shape;86;p11"/>
          <p:cNvSpPr txBox="1"/>
          <p:nvPr>
            <p:ph type="title"/>
          </p:nvPr>
        </p:nvSpPr>
        <p:spPr>
          <a:xfrm>
            <a:off x="352426" y="228600"/>
            <a:ext cx="7680960" cy="1066800"/>
          </a:xfrm>
          <a:prstGeom prst="rect">
            <a:avLst/>
          </a:prstGeom>
          <a:noFill/>
          <a:ln>
            <a:noFill/>
          </a:ln>
        </p:spPr>
        <p:txBody>
          <a:bodyPr anchorCtr="0" anchor="b" bIns="91425" lIns="91425" spcFirstLastPara="1" rIns="91425" wrap="square" tIns="91425"/>
          <a:lstStyle>
            <a:lvl1pPr lvl="0" marR="0" rtl="0" algn="l">
              <a:spcBef>
                <a:spcPts val="400"/>
              </a:spcBef>
              <a:spcAft>
                <a:spcPts val="0"/>
              </a:spcAft>
              <a:buClr>
                <a:schemeClr val="lt1"/>
              </a:buClr>
              <a:buSzPts val="4000"/>
              <a:buFont typeface="Corbel"/>
              <a:buNone/>
              <a:defRPr b="0" i="0" sz="4000" u="none" cap="none" strike="noStrike">
                <a:solidFill>
                  <a:schemeClr val="lt1"/>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7" name="Google Shape;87;p11"/>
          <p:cNvSpPr txBox="1"/>
          <p:nvPr>
            <p:ph idx="1" type="body"/>
          </p:nvPr>
        </p:nvSpPr>
        <p:spPr>
          <a:xfrm rot="5400000">
            <a:off x="2021206" y="-205740"/>
            <a:ext cx="4343400" cy="7680960"/>
          </a:xfrm>
          <a:prstGeom prst="rect">
            <a:avLst/>
          </a:prstGeom>
          <a:noFill/>
          <a:ln>
            <a:noFill/>
          </a:ln>
        </p:spPr>
        <p:txBody>
          <a:bodyPr anchorCtr="0" anchor="t" bIns="91425" lIns="91425" spcFirstLastPara="1" rIns="91425" wrap="square" tIns="91425"/>
          <a:lstStyle>
            <a:lvl1pPr indent="-228600" lvl="0" marL="457200" marR="0" rtl="0" algn="l">
              <a:spcBef>
                <a:spcPts val="1200"/>
              </a:spcBef>
              <a:spcAft>
                <a:spcPts val="0"/>
              </a:spcAft>
              <a:buClr>
                <a:schemeClr val="accent5"/>
              </a:buClr>
              <a:buSzPts val="1800"/>
              <a:buFont typeface="Arial"/>
              <a:buNone/>
              <a:defRPr b="0" i="0" sz="1800" u="none" cap="none" strike="noStrike">
                <a:solidFill>
                  <a:schemeClr val="lt1"/>
                </a:solidFill>
                <a:latin typeface="Corbel"/>
                <a:ea typeface="Corbel"/>
                <a:cs typeface="Corbel"/>
                <a:sym typeface="Corbel"/>
              </a:defRPr>
            </a:lvl1pPr>
            <a:lvl2pPr indent="-330200" lvl="1" marL="914400" marR="0" rtl="0" algn="l">
              <a:spcBef>
                <a:spcPts val="600"/>
              </a:spcBef>
              <a:spcAft>
                <a:spcPts val="0"/>
              </a:spcAft>
              <a:buClr>
                <a:schemeClr val="accent1"/>
              </a:buClr>
              <a:buSzPts val="1600"/>
              <a:buFont typeface="Arial"/>
              <a:buChar char="•"/>
              <a:defRPr b="0" i="0" sz="1600" u="none" cap="none" strike="noStrike">
                <a:solidFill>
                  <a:schemeClr val="lt1"/>
                </a:solidFill>
                <a:latin typeface="Corbel"/>
                <a:ea typeface="Corbel"/>
                <a:cs typeface="Corbel"/>
                <a:sym typeface="Corbel"/>
              </a:defRPr>
            </a:lvl2pPr>
            <a:lvl3pPr indent="-330200" lvl="2" marL="1371600" marR="0" rtl="0" algn="l">
              <a:spcBef>
                <a:spcPts val="600"/>
              </a:spcBef>
              <a:spcAft>
                <a:spcPts val="0"/>
              </a:spcAft>
              <a:buClr>
                <a:schemeClr val="accent1"/>
              </a:buClr>
              <a:buSzPts val="1600"/>
              <a:buFont typeface="Arial"/>
              <a:buChar char="•"/>
              <a:defRPr b="0" i="0" sz="1600" u="none" cap="none" strike="noStrike">
                <a:solidFill>
                  <a:schemeClr val="lt1"/>
                </a:solidFill>
                <a:latin typeface="Corbel"/>
                <a:ea typeface="Corbel"/>
                <a:cs typeface="Corbel"/>
                <a:sym typeface="Corbel"/>
              </a:defRPr>
            </a:lvl3pPr>
            <a:lvl4pPr indent="-330200" lvl="3" marL="1828800" marR="0" rtl="0" algn="l">
              <a:spcBef>
                <a:spcPts val="600"/>
              </a:spcBef>
              <a:spcAft>
                <a:spcPts val="0"/>
              </a:spcAft>
              <a:buClr>
                <a:schemeClr val="accent1"/>
              </a:buClr>
              <a:buSzPts val="1600"/>
              <a:buFont typeface="Arial"/>
              <a:buChar char="•"/>
              <a:defRPr b="0" i="0" sz="1600" u="none" cap="none" strike="noStrike">
                <a:solidFill>
                  <a:schemeClr val="lt1"/>
                </a:solidFill>
                <a:latin typeface="Corbel"/>
                <a:ea typeface="Corbel"/>
                <a:cs typeface="Corbel"/>
                <a:sym typeface="Corbel"/>
              </a:defRPr>
            </a:lvl4pPr>
            <a:lvl5pPr indent="-330200" lvl="4" marL="2286000" marR="0" rtl="0" algn="l">
              <a:spcBef>
                <a:spcPts val="600"/>
              </a:spcBef>
              <a:spcAft>
                <a:spcPts val="0"/>
              </a:spcAft>
              <a:buClr>
                <a:schemeClr val="accent1"/>
              </a:buClr>
              <a:buSzPts val="1600"/>
              <a:buFont typeface="Arial"/>
              <a:buChar char="•"/>
              <a:defRPr b="0" i="0" sz="1600" u="none" cap="none" strike="noStrike">
                <a:solidFill>
                  <a:schemeClr val="lt1"/>
                </a:solidFill>
                <a:latin typeface="Corbel"/>
                <a:ea typeface="Corbel"/>
                <a:cs typeface="Corbel"/>
                <a:sym typeface="Corbel"/>
              </a:defRPr>
            </a:lvl5pPr>
            <a:lvl6pPr indent="-330200" lvl="5" marL="2743200" marR="0" rtl="0" algn="l">
              <a:spcBef>
                <a:spcPts val="600"/>
              </a:spcBef>
              <a:spcAft>
                <a:spcPts val="0"/>
              </a:spcAft>
              <a:buClr>
                <a:schemeClr val="accent1"/>
              </a:buClr>
              <a:buSzPts val="1600"/>
              <a:buFont typeface="Arial"/>
              <a:buChar char="•"/>
              <a:defRPr b="0" i="0" sz="1600" u="none" cap="none" strike="noStrike">
                <a:solidFill>
                  <a:schemeClr val="lt1"/>
                </a:solidFill>
                <a:latin typeface="Corbel"/>
                <a:ea typeface="Corbel"/>
                <a:cs typeface="Corbel"/>
                <a:sym typeface="Corbel"/>
              </a:defRPr>
            </a:lvl6pPr>
            <a:lvl7pPr indent="-330200" lvl="6" marL="3200400" marR="0" rtl="0" algn="l">
              <a:spcBef>
                <a:spcPts val="600"/>
              </a:spcBef>
              <a:spcAft>
                <a:spcPts val="0"/>
              </a:spcAft>
              <a:buClr>
                <a:schemeClr val="accent1"/>
              </a:buClr>
              <a:buSzPts val="1600"/>
              <a:buFont typeface="Arial"/>
              <a:buChar char="•"/>
              <a:defRPr b="0" i="0" sz="1600" u="none" cap="none" strike="noStrike">
                <a:solidFill>
                  <a:schemeClr val="lt1"/>
                </a:solidFill>
                <a:latin typeface="Corbel"/>
                <a:ea typeface="Corbel"/>
                <a:cs typeface="Corbel"/>
                <a:sym typeface="Corbel"/>
              </a:defRPr>
            </a:lvl7pPr>
            <a:lvl8pPr indent="-330200" lvl="7" marL="3657600" marR="0" rtl="0" algn="l">
              <a:spcBef>
                <a:spcPts val="600"/>
              </a:spcBef>
              <a:spcAft>
                <a:spcPts val="0"/>
              </a:spcAft>
              <a:buClr>
                <a:schemeClr val="accent1"/>
              </a:buClr>
              <a:buSzPts val="1600"/>
              <a:buFont typeface="Arial"/>
              <a:buChar char="•"/>
              <a:defRPr b="0" i="0" sz="1600" u="none" cap="none" strike="noStrike">
                <a:solidFill>
                  <a:schemeClr val="lt1"/>
                </a:solidFill>
                <a:latin typeface="Corbel"/>
                <a:ea typeface="Corbel"/>
                <a:cs typeface="Corbel"/>
                <a:sym typeface="Corbel"/>
              </a:defRPr>
            </a:lvl8pPr>
            <a:lvl9pPr indent="-330200" lvl="8" marL="4114800" marR="0" rtl="0" algn="l">
              <a:spcBef>
                <a:spcPts val="600"/>
              </a:spcBef>
              <a:spcAft>
                <a:spcPts val="0"/>
              </a:spcAft>
              <a:buClr>
                <a:schemeClr val="accent1"/>
              </a:buClr>
              <a:buSzPts val="1600"/>
              <a:buFont typeface="Arial"/>
              <a:buChar char="•"/>
              <a:defRPr b="0" i="0" sz="1600" u="none" cap="none" strike="noStrike">
                <a:solidFill>
                  <a:schemeClr val="lt1"/>
                </a:solidFill>
                <a:latin typeface="Corbel"/>
                <a:ea typeface="Corbel"/>
                <a:cs typeface="Corbel"/>
                <a:sym typeface="Corbel"/>
              </a:defRPr>
            </a:lvl9pPr>
          </a:lstStyle>
          <a:p/>
        </p:txBody>
      </p:sp>
      <p:sp>
        <p:nvSpPr>
          <p:cNvPr id="88" name="Google Shape;88;p11"/>
          <p:cNvSpPr txBox="1"/>
          <p:nvPr>
            <p:ph idx="10" type="dt"/>
          </p:nvPr>
        </p:nvSpPr>
        <p:spPr>
          <a:xfrm>
            <a:off x="352426" y="6543676"/>
            <a:ext cx="1466850" cy="24765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1" i="0" sz="1000" u="none" cap="none" strike="noStrike">
                <a:solidFill>
                  <a:schemeClr val="lt1"/>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89" name="Google Shape;89;p11"/>
          <p:cNvSpPr txBox="1"/>
          <p:nvPr>
            <p:ph idx="11" type="ftr"/>
          </p:nvPr>
        </p:nvSpPr>
        <p:spPr>
          <a:xfrm>
            <a:off x="1809749" y="6543676"/>
            <a:ext cx="4086225" cy="24765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1" i="1" sz="1000" u="none" cap="none" strike="noStrike">
                <a:solidFill>
                  <a:schemeClr val="lt1"/>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90" name="Google Shape;90;p11"/>
          <p:cNvSpPr txBox="1"/>
          <p:nvPr>
            <p:ph idx="12" type="sldNum"/>
          </p:nvPr>
        </p:nvSpPr>
        <p:spPr>
          <a:xfrm>
            <a:off x="7886700" y="6543676"/>
            <a:ext cx="876300" cy="24765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1000" u="none" cap="none" strike="noStrike">
                <a:solidFill>
                  <a:schemeClr val="lt1"/>
                </a:solidFill>
                <a:latin typeface="Corbel"/>
                <a:ea typeface="Corbel"/>
                <a:cs typeface="Corbel"/>
                <a:sym typeface="Corbel"/>
              </a:defRPr>
            </a:lvl1pPr>
            <a:lvl2pPr indent="0" lvl="1" marL="0" marR="0" rtl="0" algn="r">
              <a:spcBef>
                <a:spcPts val="0"/>
              </a:spcBef>
              <a:buNone/>
              <a:defRPr b="1" i="0" sz="1000" u="none" cap="none" strike="noStrike">
                <a:solidFill>
                  <a:schemeClr val="lt1"/>
                </a:solidFill>
                <a:latin typeface="Corbel"/>
                <a:ea typeface="Corbel"/>
                <a:cs typeface="Corbel"/>
                <a:sym typeface="Corbel"/>
              </a:defRPr>
            </a:lvl2pPr>
            <a:lvl3pPr indent="0" lvl="2" marL="0" marR="0" rtl="0" algn="r">
              <a:spcBef>
                <a:spcPts val="0"/>
              </a:spcBef>
              <a:buNone/>
              <a:defRPr b="1" i="0" sz="1000" u="none" cap="none" strike="noStrike">
                <a:solidFill>
                  <a:schemeClr val="lt1"/>
                </a:solidFill>
                <a:latin typeface="Corbel"/>
                <a:ea typeface="Corbel"/>
                <a:cs typeface="Corbel"/>
                <a:sym typeface="Corbel"/>
              </a:defRPr>
            </a:lvl3pPr>
            <a:lvl4pPr indent="0" lvl="3" marL="0" marR="0" rtl="0" algn="r">
              <a:spcBef>
                <a:spcPts val="0"/>
              </a:spcBef>
              <a:buNone/>
              <a:defRPr b="1" i="0" sz="1000" u="none" cap="none" strike="noStrike">
                <a:solidFill>
                  <a:schemeClr val="lt1"/>
                </a:solidFill>
                <a:latin typeface="Corbel"/>
                <a:ea typeface="Corbel"/>
                <a:cs typeface="Corbel"/>
                <a:sym typeface="Corbel"/>
              </a:defRPr>
            </a:lvl4pPr>
            <a:lvl5pPr indent="0" lvl="4" marL="0" marR="0" rtl="0" algn="r">
              <a:spcBef>
                <a:spcPts val="0"/>
              </a:spcBef>
              <a:buNone/>
              <a:defRPr b="1" i="0" sz="1000" u="none" cap="none" strike="noStrike">
                <a:solidFill>
                  <a:schemeClr val="lt1"/>
                </a:solidFill>
                <a:latin typeface="Corbel"/>
                <a:ea typeface="Corbel"/>
                <a:cs typeface="Corbel"/>
                <a:sym typeface="Corbel"/>
              </a:defRPr>
            </a:lvl5pPr>
            <a:lvl6pPr indent="0" lvl="5" marL="0" marR="0" rtl="0" algn="r">
              <a:spcBef>
                <a:spcPts val="0"/>
              </a:spcBef>
              <a:buNone/>
              <a:defRPr b="1" i="0" sz="1000" u="none" cap="none" strike="noStrike">
                <a:solidFill>
                  <a:schemeClr val="lt1"/>
                </a:solidFill>
                <a:latin typeface="Corbel"/>
                <a:ea typeface="Corbel"/>
                <a:cs typeface="Corbel"/>
                <a:sym typeface="Corbel"/>
              </a:defRPr>
            </a:lvl6pPr>
            <a:lvl7pPr indent="0" lvl="6" marL="0" marR="0" rtl="0" algn="r">
              <a:spcBef>
                <a:spcPts val="0"/>
              </a:spcBef>
              <a:buNone/>
              <a:defRPr b="1" i="0" sz="1000" u="none" cap="none" strike="noStrike">
                <a:solidFill>
                  <a:schemeClr val="lt1"/>
                </a:solidFill>
                <a:latin typeface="Corbel"/>
                <a:ea typeface="Corbel"/>
                <a:cs typeface="Corbel"/>
                <a:sym typeface="Corbel"/>
              </a:defRPr>
            </a:lvl7pPr>
            <a:lvl8pPr indent="0" lvl="7" marL="0" marR="0" rtl="0" algn="r">
              <a:spcBef>
                <a:spcPts val="0"/>
              </a:spcBef>
              <a:buNone/>
              <a:defRPr b="1" i="0" sz="1000" u="none" cap="none" strike="noStrike">
                <a:solidFill>
                  <a:schemeClr val="lt1"/>
                </a:solidFill>
                <a:latin typeface="Corbel"/>
                <a:ea typeface="Corbel"/>
                <a:cs typeface="Corbel"/>
                <a:sym typeface="Corbel"/>
              </a:defRPr>
            </a:lvl8pPr>
            <a:lvl9pPr indent="0" lvl="8" marL="0" marR="0" rtl="0" algn="r">
              <a:spcBef>
                <a:spcPts val="0"/>
              </a:spcBef>
              <a:buNone/>
              <a:defRPr b="1" i="0" sz="1000" u="none" cap="none" strike="noStrike">
                <a:solidFill>
                  <a:schemeClr val="l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91" name="Shape 91"/>
        <p:cNvGrpSpPr/>
        <p:nvPr/>
      </p:nvGrpSpPr>
      <p:grpSpPr>
        <a:xfrm>
          <a:off x="0" y="0"/>
          <a:ext cx="0" cy="0"/>
          <a:chOff x="0" y="0"/>
          <a:chExt cx="0" cy="0"/>
        </a:xfrm>
      </p:grpSpPr>
      <p:sp>
        <p:nvSpPr>
          <p:cNvPr id="92" name="Google Shape;92;p12"/>
          <p:cNvSpPr/>
          <p:nvPr/>
        </p:nvSpPr>
        <p:spPr>
          <a:xfrm>
            <a:off x="0" y="0"/>
            <a:ext cx="9144000" cy="6858000"/>
          </a:xfrm>
          <a:prstGeom prst="rect">
            <a:avLst/>
          </a:prstGeom>
          <a:solidFill>
            <a:schemeClr val="dk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rbel"/>
              <a:ea typeface="Corbel"/>
              <a:cs typeface="Corbel"/>
              <a:sym typeface="Corbel"/>
            </a:endParaRPr>
          </a:p>
        </p:txBody>
      </p:sp>
      <p:sp>
        <p:nvSpPr>
          <p:cNvPr id="93" name="Google Shape;93;p12"/>
          <p:cNvSpPr txBox="1"/>
          <p:nvPr>
            <p:ph type="title"/>
          </p:nvPr>
        </p:nvSpPr>
        <p:spPr>
          <a:xfrm rot="5400000">
            <a:off x="4732337" y="2171700"/>
            <a:ext cx="5851525" cy="2057400"/>
          </a:xfrm>
          <a:prstGeom prst="rect">
            <a:avLst/>
          </a:prstGeom>
          <a:noFill/>
          <a:ln>
            <a:noFill/>
          </a:ln>
        </p:spPr>
        <p:txBody>
          <a:bodyPr anchorCtr="0" anchor="b" bIns="91425" lIns="91425" spcFirstLastPara="1" rIns="91425" wrap="square" tIns="91425"/>
          <a:lstStyle>
            <a:lvl1pPr lvl="0" marR="0" rtl="0" algn="l">
              <a:spcBef>
                <a:spcPts val="400"/>
              </a:spcBef>
              <a:spcAft>
                <a:spcPts val="0"/>
              </a:spcAft>
              <a:buClr>
                <a:schemeClr val="lt1"/>
              </a:buClr>
              <a:buSzPts val="4000"/>
              <a:buFont typeface="Corbel"/>
              <a:buNone/>
              <a:defRPr b="0" i="0" sz="4000" u="none" cap="none" strike="noStrike">
                <a:solidFill>
                  <a:schemeClr val="lt1"/>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4" name="Google Shape;94;p12"/>
          <p:cNvSpPr txBox="1"/>
          <p:nvPr>
            <p:ph idx="1" type="body"/>
          </p:nvPr>
        </p:nvSpPr>
        <p:spPr>
          <a:xfrm rot="5400000">
            <a:off x="541338" y="190501"/>
            <a:ext cx="5851525" cy="6019800"/>
          </a:xfrm>
          <a:prstGeom prst="rect">
            <a:avLst/>
          </a:prstGeom>
          <a:noFill/>
          <a:ln>
            <a:noFill/>
          </a:ln>
        </p:spPr>
        <p:txBody>
          <a:bodyPr anchorCtr="0" anchor="t" bIns="91425" lIns="91425" spcFirstLastPara="1" rIns="91425" wrap="square" tIns="91425"/>
          <a:lstStyle>
            <a:lvl1pPr indent="-228600" lvl="0" marL="457200" marR="0" rtl="0" algn="l">
              <a:spcBef>
                <a:spcPts val="1200"/>
              </a:spcBef>
              <a:spcAft>
                <a:spcPts val="0"/>
              </a:spcAft>
              <a:buClr>
                <a:schemeClr val="accent5"/>
              </a:buClr>
              <a:buSzPts val="1800"/>
              <a:buFont typeface="Arial"/>
              <a:buNone/>
              <a:defRPr b="0" i="0" sz="1800" u="none" cap="none" strike="noStrike">
                <a:solidFill>
                  <a:schemeClr val="lt1"/>
                </a:solidFill>
                <a:latin typeface="Corbel"/>
                <a:ea typeface="Corbel"/>
                <a:cs typeface="Corbel"/>
                <a:sym typeface="Corbel"/>
              </a:defRPr>
            </a:lvl1pPr>
            <a:lvl2pPr indent="-330200" lvl="1" marL="914400" marR="0" rtl="0" algn="l">
              <a:spcBef>
                <a:spcPts val="600"/>
              </a:spcBef>
              <a:spcAft>
                <a:spcPts val="0"/>
              </a:spcAft>
              <a:buClr>
                <a:schemeClr val="accent1"/>
              </a:buClr>
              <a:buSzPts val="1600"/>
              <a:buFont typeface="Arial"/>
              <a:buChar char="•"/>
              <a:defRPr b="0" i="0" sz="1600" u="none" cap="none" strike="noStrike">
                <a:solidFill>
                  <a:schemeClr val="lt1"/>
                </a:solidFill>
                <a:latin typeface="Corbel"/>
                <a:ea typeface="Corbel"/>
                <a:cs typeface="Corbel"/>
                <a:sym typeface="Corbel"/>
              </a:defRPr>
            </a:lvl2pPr>
            <a:lvl3pPr indent="-330200" lvl="2" marL="1371600" marR="0" rtl="0" algn="l">
              <a:spcBef>
                <a:spcPts val="600"/>
              </a:spcBef>
              <a:spcAft>
                <a:spcPts val="0"/>
              </a:spcAft>
              <a:buClr>
                <a:schemeClr val="accent1"/>
              </a:buClr>
              <a:buSzPts val="1600"/>
              <a:buFont typeface="Arial"/>
              <a:buChar char="•"/>
              <a:defRPr b="0" i="0" sz="1600" u="none" cap="none" strike="noStrike">
                <a:solidFill>
                  <a:schemeClr val="lt1"/>
                </a:solidFill>
                <a:latin typeface="Corbel"/>
                <a:ea typeface="Corbel"/>
                <a:cs typeface="Corbel"/>
                <a:sym typeface="Corbel"/>
              </a:defRPr>
            </a:lvl3pPr>
            <a:lvl4pPr indent="-330200" lvl="3" marL="1828800" marR="0" rtl="0" algn="l">
              <a:spcBef>
                <a:spcPts val="600"/>
              </a:spcBef>
              <a:spcAft>
                <a:spcPts val="0"/>
              </a:spcAft>
              <a:buClr>
                <a:schemeClr val="accent1"/>
              </a:buClr>
              <a:buSzPts val="1600"/>
              <a:buFont typeface="Arial"/>
              <a:buChar char="•"/>
              <a:defRPr b="0" i="0" sz="1600" u="none" cap="none" strike="noStrike">
                <a:solidFill>
                  <a:schemeClr val="lt1"/>
                </a:solidFill>
                <a:latin typeface="Corbel"/>
                <a:ea typeface="Corbel"/>
                <a:cs typeface="Corbel"/>
                <a:sym typeface="Corbel"/>
              </a:defRPr>
            </a:lvl4pPr>
            <a:lvl5pPr indent="-330200" lvl="4" marL="2286000" marR="0" rtl="0" algn="l">
              <a:spcBef>
                <a:spcPts val="600"/>
              </a:spcBef>
              <a:spcAft>
                <a:spcPts val="0"/>
              </a:spcAft>
              <a:buClr>
                <a:schemeClr val="accent1"/>
              </a:buClr>
              <a:buSzPts val="1600"/>
              <a:buFont typeface="Arial"/>
              <a:buChar char="•"/>
              <a:defRPr b="0" i="0" sz="1600" u="none" cap="none" strike="noStrike">
                <a:solidFill>
                  <a:schemeClr val="lt1"/>
                </a:solidFill>
                <a:latin typeface="Corbel"/>
                <a:ea typeface="Corbel"/>
                <a:cs typeface="Corbel"/>
                <a:sym typeface="Corbel"/>
              </a:defRPr>
            </a:lvl5pPr>
            <a:lvl6pPr indent="-330200" lvl="5" marL="2743200" marR="0" rtl="0" algn="l">
              <a:spcBef>
                <a:spcPts val="600"/>
              </a:spcBef>
              <a:spcAft>
                <a:spcPts val="0"/>
              </a:spcAft>
              <a:buClr>
                <a:schemeClr val="accent1"/>
              </a:buClr>
              <a:buSzPts val="1600"/>
              <a:buFont typeface="Arial"/>
              <a:buChar char="•"/>
              <a:defRPr b="0" i="0" sz="1600" u="none" cap="none" strike="noStrike">
                <a:solidFill>
                  <a:schemeClr val="lt1"/>
                </a:solidFill>
                <a:latin typeface="Corbel"/>
                <a:ea typeface="Corbel"/>
                <a:cs typeface="Corbel"/>
                <a:sym typeface="Corbel"/>
              </a:defRPr>
            </a:lvl6pPr>
            <a:lvl7pPr indent="-330200" lvl="6" marL="3200400" marR="0" rtl="0" algn="l">
              <a:spcBef>
                <a:spcPts val="600"/>
              </a:spcBef>
              <a:spcAft>
                <a:spcPts val="0"/>
              </a:spcAft>
              <a:buClr>
                <a:schemeClr val="accent1"/>
              </a:buClr>
              <a:buSzPts val="1600"/>
              <a:buFont typeface="Arial"/>
              <a:buChar char="•"/>
              <a:defRPr b="0" i="0" sz="1600" u="none" cap="none" strike="noStrike">
                <a:solidFill>
                  <a:schemeClr val="lt1"/>
                </a:solidFill>
                <a:latin typeface="Corbel"/>
                <a:ea typeface="Corbel"/>
                <a:cs typeface="Corbel"/>
                <a:sym typeface="Corbel"/>
              </a:defRPr>
            </a:lvl7pPr>
            <a:lvl8pPr indent="-330200" lvl="7" marL="3657600" marR="0" rtl="0" algn="l">
              <a:spcBef>
                <a:spcPts val="600"/>
              </a:spcBef>
              <a:spcAft>
                <a:spcPts val="0"/>
              </a:spcAft>
              <a:buClr>
                <a:schemeClr val="accent1"/>
              </a:buClr>
              <a:buSzPts val="1600"/>
              <a:buFont typeface="Arial"/>
              <a:buChar char="•"/>
              <a:defRPr b="0" i="0" sz="1600" u="none" cap="none" strike="noStrike">
                <a:solidFill>
                  <a:schemeClr val="lt1"/>
                </a:solidFill>
                <a:latin typeface="Corbel"/>
                <a:ea typeface="Corbel"/>
                <a:cs typeface="Corbel"/>
                <a:sym typeface="Corbel"/>
              </a:defRPr>
            </a:lvl8pPr>
            <a:lvl9pPr indent="-330200" lvl="8" marL="4114800" marR="0" rtl="0" algn="l">
              <a:spcBef>
                <a:spcPts val="600"/>
              </a:spcBef>
              <a:spcAft>
                <a:spcPts val="0"/>
              </a:spcAft>
              <a:buClr>
                <a:schemeClr val="accent1"/>
              </a:buClr>
              <a:buSzPts val="1600"/>
              <a:buFont typeface="Arial"/>
              <a:buChar char="•"/>
              <a:defRPr b="0" i="0" sz="1600" u="none" cap="none" strike="noStrike">
                <a:solidFill>
                  <a:schemeClr val="lt1"/>
                </a:solidFill>
                <a:latin typeface="Corbel"/>
                <a:ea typeface="Corbel"/>
                <a:cs typeface="Corbel"/>
                <a:sym typeface="Corbel"/>
              </a:defRPr>
            </a:lvl9pPr>
          </a:lstStyle>
          <a:p/>
        </p:txBody>
      </p:sp>
      <p:sp>
        <p:nvSpPr>
          <p:cNvPr id="95" name="Google Shape;95;p12"/>
          <p:cNvSpPr txBox="1"/>
          <p:nvPr>
            <p:ph idx="10" type="dt"/>
          </p:nvPr>
        </p:nvSpPr>
        <p:spPr>
          <a:xfrm>
            <a:off x="352426" y="6543676"/>
            <a:ext cx="1466850" cy="24765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1" i="0" sz="1000" u="none" cap="none" strike="noStrike">
                <a:solidFill>
                  <a:schemeClr val="lt1"/>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96" name="Google Shape;96;p12"/>
          <p:cNvSpPr txBox="1"/>
          <p:nvPr>
            <p:ph idx="11" type="ftr"/>
          </p:nvPr>
        </p:nvSpPr>
        <p:spPr>
          <a:xfrm>
            <a:off x="1809749" y="6543676"/>
            <a:ext cx="4086225" cy="24765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1" i="1" sz="1000" u="none" cap="none" strike="noStrike">
                <a:solidFill>
                  <a:schemeClr val="lt1"/>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97" name="Google Shape;97;p12"/>
          <p:cNvSpPr txBox="1"/>
          <p:nvPr>
            <p:ph idx="12" type="sldNum"/>
          </p:nvPr>
        </p:nvSpPr>
        <p:spPr>
          <a:xfrm>
            <a:off x="7886700" y="6543676"/>
            <a:ext cx="876300" cy="24765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1000" u="none" cap="none" strike="noStrike">
                <a:solidFill>
                  <a:schemeClr val="lt1"/>
                </a:solidFill>
                <a:latin typeface="Corbel"/>
                <a:ea typeface="Corbel"/>
                <a:cs typeface="Corbel"/>
                <a:sym typeface="Corbel"/>
              </a:defRPr>
            </a:lvl1pPr>
            <a:lvl2pPr indent="0" lvl="1" marL="0" marR="0" rtl="0" algn="r">
              <a:spcBef>
                <a:spcPts val="0"/>
              </a:spcBef>
              <a:buNone/>
              <a:defRPr b="1" i="0" sz="1000" u="none" cap="none" strike="noStrike">
                <a:solidFill>
                  <a:schemeClr val="lt1"/>
                </a:solidFill>
                <a:latin typeface="Corbel"/>
                <a:ea typeface="Corbel"/>
                <a:cs typeface="Corbel"/>
                <a:sym typeface="Corbel"/>
              </a:defRPr>
            </a:lvl2pPr>
            <a:lvl3pPr indent="0" lvl="2" marL="0" marR="0" rtl="0" algn="r">
              <a:spcBef>
                <a:spcPts val="0"/>
              </a:spcBef>
              <a:buNone/>
              <a:defRPr b="1" i="0" sz="1000" u="none" cap="none" strike="noStrike">
                <a:solidFill>
                  <a:schemeClr val="lt1"/>
                </a:solidFill>
                <a:latin typeface="Corbel"/>
                <a:ea typeface="Corbel"/>
                <a:cs typeface="Corbel"/>
                <a:sym typeface="Corbel"/>
              </a:defRPr>
            </a:lvl3pPr>
            <a:lvl4pPr indent="0" lvl="3" marL="0" marR="0" rtl="0" algn="r">
              <a:spcBef>
                <a:spcPts val="0"/>
              </a:spcBef>
              <a:buNone/>
              <a:defRPr b="1" i="0" sz="1000" u="none" cap="none" strike="noStrike">
                <a:solidFill>
                  <a:schemeClr val="lt1"/>
                </a:solidFill>
                <a:latin typeface="Corbel"/>
                <a:ea typeface="Corbel"/>
                <a:cs typeface="Corbel"/>
                <a:sym typeface="Corbel"/>
              </a:defRPr>
            </a:lvl4pPr>
            <a:lvl5pPr indent="0" lvl="4" marL="0" marR="0" rtl="0" algn="r">
              <a:spcBef>
                <a:spcPts val="0"/>
              </a:spcBef>
              <a:buNone/>
              <a:defRPr b="1" i="0" sz="1000" u="none" cap="none" strike="noStrike">
                <a:solidFill>
                  <a:schemeClr val="lt1"/>
                </a:solidFill>
                <a:latin typeface="Corbel"/>
                <a:ea typeface="Corbel"/>
                <a:cs typeface="Corbel"/>
                <a:sym typeface="Corbel"/>
              </a:defRPr>
            </a:lvl5pPr>
            <a:lvl6pPr indent="0" lvl="5" marL="0" marR="0" rtl="0" algn="r">
              <a:spcBef>
                <a:spcPts val="0"/>
              </a:spcBef>
              <a:buNone/>
              <a:defRPr b="1" i="0" sz="1000" u="none" cap="none" strike="noStrike">
                <a:solidFill>
                  <a:schemeClr val="lt1"/>
                </a:solidFill>
                <a:latin typeface="Corbel"/>
                <a:ea typeface="Corbel"/>
                <a:cs typeface="Corbel"/>
                <a:sym typeface="Corbel"/>
              </a:defRPr>
            </a:lvl6pPr>
            <a:lvl7pPr indent="0" lvl="6" marL="0" marR="0" rtl="0" algn="r">
              <a:spcBef>
                <a:spcPts val="0"/>
              </a:spcBef>
              <a:buNone/>
              <a:defRPr b="1" i="0" sz="1000" u="none" cap="none" strike="noStrike">
                <a:solidFill>
                  <a:schemeClr val="lt1"/>
                </a:solidFill>
                <a:latin typeface="Corbel"/>
                <a:ea typeface="Corbel"/>
                <a:cs typeface="Corbel"/>
                <a:sym typeface="Corbel"/>
              </a:defRPr>
            </a:lvl7pPr>
            <a:lvl8pPr indent="0" lvl="7" marL="0" marR="0" rtl="0" algn="r">
              <a:spcBef>
                <a:spcPts val="0"/>
              </a:spcBef>
              <a:buNone/>
              <a:defRPr b="1" i="0" sz="1000" u="none" cap="none" strike="noStrike">
                <a:solidFill>
                  <a:schemeClr val="lt1"/>
                </a:solidFill>
                <a:latin typeface="Corbel"/>
                <a:ea typeface="Corbel"/>
                <a:cs typeface="Corbel"/>
                <a:sym typeface="Corbel"/>
              </a:defRPr>
            </a:lvl8pPr>
            <a:lvl9pPr indent="0" lvl="8" marL="0" marR="0" rtl="0" algn="r">
              <a:spcBef>
                <a:spcPts val="0"/>
              </a:spcBef>
              <a:buNone/>
              <a:defRPr b="1" i="0" sz="1000" u="none" cap="none" strike="noStrike">
                <a:solidFill>
                  <a:schemeClr val="l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04" name="Shape 104"/>
        <p:cNvGrpSpPr/>
        <p:nvPr/>
      </p:nvGrpSpPr>
      <p:grpSpPr>
        <a:xfrm>
          <a:off x="0" y="0"/>
          <a:ext cx="0" cy="0"/>
          <a:chOff x="0" y="0"/>
          <a:chExt cx="0" cy="0"/>
        </a:xfrm>
      </p:grpSpPr>
      <p:sp>
        <p:nvSpPr>
          <p:cNvPr id="105" name="Google Shape;105;p14"/>
          <p:cNvSpPr/>
          <p:nvPr/>
        </p:nvSpPr>
        <p:spPr>
          <a:xfrm>
            <a:off x="0" y="0"/>
            <a:ext cx="9144000" cy="6858000"/>
          </a:xfrm>
          <a:prstGeom prst="rect">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rbel"/>
              <a:ea typeface="Corbel"/>
              <a:cs typeface="Corbel"/>
              <a:sym typeface="Corbel"/>
            </a:endParaRPr>
          </a:p>
        </p:txBody>
      </p:sp>
      <p:sp>
        <p:nvSpPr>
          <p:cNvPr id="106" name="Google Shape;106;p14"/>
          <p:cNvSpPr txBox="1"/>
          <p:nvPr>
            <p:ph idx="1" type="body"/>
          </p:nvPr>
        </p:nvSpPr>
        <p:spPr>
          <a:xfrm>
            <a:off x="352426" y="1463040"/>
            <a:ext cx="7680960" cy="4724400"/>
          </a:xfrm>
          <a:prstGeom prst="rect">
            <a:avLst/>
          </a:prstGeom>
          <a:noFill/>
          <a:ln>
            <a:noFill/>
          </a:ln>
        </p:spPr>
        <p:txBody>
          <a:bodyPr anchorCtr="0" anchor="t" bIns="91425" lIns="91425" spcFirstLastPara="1" rIns="91425" wrap="square" tIns="91425"/>
          <a:lstStyle>
            <a:lvl1pPr indent="-228600" lvl="0" marL="457200" marR="0" rtl="0" algn="l">
              <a:spcBef>
                <a:spcPts val="1200"/>
              </a:spcBef>
              <a:spcAft>
                <a:spcPts val="0"/>
              </a:spcAft>
              <a:buClr>
                <a:schemeClr val="accent5"/>
              </a:buClr>
              <a:buSzPts val="1800"/>
              <a:buFont typeface="Arial"/>
              <a:buNone/>
              <a:defRPr b="0" i="0" sz="1800" u="none" cap="none" strike="noStrike">
                <a:solidFill>
                  <a:schemeClr val="dk1"/>
                </a:solidFill>
                <a:latin typeface="Corbel"/>
                <a:ea typeface="Corbel"/>
                <a:cs typeface="Corbel"/>
                <a:sym typeface="Corbel"/>
              </a:defRPr>
            </a:lvl1pPr>
            <a:lvl2pPr indent="-330200" lvl="1" marL="914400" marR="0" rtl="0" algn="l">
              <a:spcBef>
                <a:spcPts val="600"/>
              </a:spcBef>
              <a:spcAft>
                <a:spcPts val="0"/>
              </a:spcAft>
              <a:buClr>
                <a:schemeClr val="accent1"/>
              </a:buClr>
              <a:buSzPts val="1600"/>
              <a:buFont typeface="Arial"/>
              <a:buChar char="•"/>
              <a:defRPr b="0" i="0" sz="1600" u="none" cap="none" strike="noStrike">
                <a:solidFill>
                  <a:schemeClr val="dk1"/>
                </a:solidFill>
                <a:latin typeface="Corbel"/>
                <a:ea typeface="Corbel"/>
                <a:cs typeface="Corbel"/>
                <a:sym typeface="Corbel"/>
              </a:defRPr>
            </a:lvl2pPr>
            <a:lvl3pPr indent="-330200" lvl="2" marL="1371600" marR="0" rtl="0" algn="l">
              <a:spcBef>
                <a:spcPts val="600"/>
              </a:spcBef>
              <a:spcAft>
                <a:spcPts val="0"/>
              </a:spcAft>
              <a:buClr>
                <a:schemeClr val="accent1"/>
              </a:buClr>
              <a:buSzPts val="1600"/>
              <a:buFont typeface="Arial"/>
              <a:buChar char="•"/>
              <a:defRPr b="0" i="0" sz="1600" u="none" cap="none" strike="noStrike">
                <a:solidFill>
                  <a:schemeClr val="dk1"/>
                </a:solidFill>
                <a:latin typeface="Corbel"/>
                <a:ea typeface="Corbel"/>
                <a:cs typeface="Corbel"/>
                <a:sym typeface="Corbel"/>
              </a:defRPr>
            </a:lvl3pPr>
            <a:lvl4pPr indent="-330200" lvl="3" marL="1828800" marR="0" rtl="0" algn="l">
              <a:spcBef>
                <a:spcPts val="600"/>
              </a:spcBef>
              <a:spcAft>
                <a:spcPts val="0"/>
              </a:spcAft>
              <a:buClr>
                <a:schemeClr val="accent1"/>
              </a:buClr>
              <a:buSzPts val="1600"/>
              <a:buFont typeface="Arial"/>
              <a:buChar char="•"/>
              <a:defRPr b="0" i="0" sz="1600" u="none" cap="none" strike="noStrike">
                <a:solidFill>
                  <a:schemeClr val="dk1"/>
                </a:solidFill>
                <a:latin typeface="Corbel"/>
                <a:ea typeface="Corbel"/>
                <a:cs typeface="Corbel"/>
                <a:sym typeface="Corbel"/>
              </a:defRPr>
            </a:lvl4pPr>
            <a:lvl5pPr indent="-330200" lvl="4" marL="2286000" marR="0" rtl="0" algn="l">
              <a:spcBef>
                <a:spcPts val="600"/>
              </a:spcBef>
              <a:spcAft>
                <a:spcPts val="0"/>
              </a:spcAft>
              <a:buClr>
                <a:schemeClr val="accent1"/>
              </a:buClr>
              <a:buSzPts val="1600"/>
              <a:buFont typeface="Arial"/>
              <a:buChar char="•"/>
              <a:defRPr b="0" i="0" sz="1600" u="none" cap="none" strike="noStrike">
                <a:solidFill>
                  <a:schemeClr val="dk1"/>
                </a:solidFill>
                <a:latin typeface="Corbel"/>
                <a:ea typeface="Corbel"/>
                <a:cs typeface="Corbel"/>
                <a:sym typeface="Corbel"/>
              </a:defRPr>
            </a:lvl5pPr>
            <a:lvl6pPr indent="-330200" lvl="5" marL="2743200" marR="0" rtl="0" algn="l">
              <a:spcBef>
                <a:spcPts val="600"/>
              </a:spcBef>
              <a:spcAft>
                <a:spcPts val="0"/>
              </a:spcAft>
              <a:buClr>
                <a:schemeClr val="accent1"/>
              </a:buClr>
              <a:buSzPts val="1600"/>
              <a:buFont typeface="Arial"/>
              <a:buChar char="•"/>
              <a:defRPr b="0" i="0" sz="1600" u="none" cap="none" strike="noStrike">
                <a:solidFill>
                  <a:schemeClr val="dk1"/>
                </a:solidFill>
                <a:latin typeface="Corbel"/>
                <a:ea typeface="Corbel"/>
                <a:cs typeface="Corbel"/>
                <a:sym typeface="Corbel"/>
              </a:defRPr>
            </a:lvl6pPr>
            <a:lvl7pPr indent="-330200" lvl="6" marL="3200400" marR="0" rtl="0" algn="l">
              <a:spcBef>
                <a:spcPts val="600"/>
              </a:spcBef>
              <a:spcAft>
                <a:spcPts val="0"/>
              </a:spcAft>
              <a:buClr>
                <a:schemeClr val="accent1"/>
              </a:buClr>
              <a:buSzPts val="1600"/>
              <a:buFont typeface="Arial"/>
              <a:buChar char="•"/>
              <a:defRPr b="0" i="0" sz="1600" u="none" cap="none" strike="noStrike">
                <a:solidFill>
                  <a:schemeClr val="dk1"/>
                </a:solidFill>
                <a:latin typeface="Corbel"/>
                <a:ea typeface="Corbel"/>
                <a:cs typeface="Corbel"/>
                <a:sym typeface="Corbel"/>
              </a:defRPr>
            </a:lvl7pPr>
            <a:lvl8pPr indent="-330200" lvl="7" marL="3657600" marR="0" rtl="0" algn="l">
              <a:spcBef>
                <a:spcPts val="600"/>
              </a:spcBef>
              <a:spcAft>
                <a:spcPts val="0"/>
              </a:spcAft>
              <a:buClr>
                <a:schemeClr val="accent1"/>
              </a:buClr>
              <a:buSzPts val="1600"/>
              <a:buFont typeface="Arial"/>
              <a:buChar char="•"/>
              <a:defRPr b="0" i="0" sz="1600" u="none" cap="none" strike="noStrike">
                <a:solidFill>
                  <a:schemeClr val="dk1"/>
                </a:solidFill>
                <a:latin typeface="Corbel"/>
                <a:ea typeface="Corbel"/>
                <a:cs typeface="Corbel"/>
                <a:sym typeface="Corbel"/>
              </a:defRPr>
            </a:lvl8pPr>
            <a:lvl9pPr indent="-330200" lvl="8" marL="4114800" marR="0" rtl="0" algn="l">
              <a:spcBef>
                <a:spcPts val="600"/>
              </a:spcBef>
              <a:spcAft>
                <a:spcPts val="0"/>
              </a:spcAft>
              <a:buClr>
                <a:schemeClr val="accent1"/>
              </a:buClr>
              <a:buSzPts val="1600"/>
              <a:buFont typeface="Arial"/>
              <a:buChar char="•"/>
              <a:defRPr b="0" i="0" sz="1600" u="none" cap="none" strike="noStrike">
                <a:solidFill>
                  <a:schemeClr val="dk1"/>
                </a:solidFill>
                <a:latin typeface="Corbel"/>
                <a:ea typeface="Corbel"/>
                <a:cs typeface="Corbel"/>
                <a:sym typeface="Corbel"/>
              </a:defRPr>
            </a:lvl9pPr>
          </a:lstStyle>
          <a:p/>
        </p:txBody>
      </p:sp>
      <p:sp>
        <p:nvSpPr>
          <p:cNvPr id="107" name="Google Shape;107;p14"/>
          <p:cNvSpPr txBox="1"/>
          <p:nvPr>
            <p:ph idx="10" type="dt"/>
          </p:nvPr>
        </p:nvSpPr>
        <p:spPr>
          <a:xfrm>
            <a:off x="352426" y="6543676"/>
            <a:ext cx="1466850" cy="24765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1" i="0" sz="1000" u="none" cap="none" strike="noStrike">
                <a:solidFill>
                  <a:schemeClr val="dk1"/>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108" name="Google Shape;108;p14"/>
          <p:cNvSpPr txBox="1"/>
          <p:nvPr>
            <p:ph idx="12" type="sldNum"/>
          </p:nvPr>
        </p:nvSpPr>
        <p:spPr>
          <a:xfrm>
            <a:off x="7886700" y="6543676"/>
            <a:ext cx="876300" cy="24765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1000" u="none" cap="none" strike="noStrike">
                <a:solidFill>
                  <a:schemeClr val="dk1"/>
                </a:solidFill>
                <a:latin typeface="Corbel"/>
                <a:ea typeface="Corbel"/>
                <a:cs typeface="Corbel"/>
                <a:sym typeface="Corbel"/>
              </a:defRPr>
            </a:lvl1pPr>
            <a:lvl2pPr indent="0" lvl="1" marL="0" marR="0" rtl="0" algn="r">
              <a:spcBef>
                <a:spcPts val="0"/>
              </a:spcBef>
              <a:buNone/>
              <a:defRPr b="1" i="0" sz="1000" u="none" cap="none" strike="noStrike">
                <a:solidFill>
                  <a:schemeClr val="dk1"/>
                </a:solidFill>
                <a:latin typeface="Corbel"/>
                <a:ea typeface="Corbel"/>
                <a:cs typeface="Corbel"/>
                <a:sym typeface="Corbel"/>
              </a:defRPr>
            </a:lvl2pPr>
            <a:lvl3pPr indent="0" lvl="2" marL="0" marR="0" rtl="0" algn="r">
              <a:spcBef>
                <a:spcPts val="0"/>
              </a:spcBef>
              <a:buNone/>
              <a:defRPr b="1" i="0" sz="1000" u="none" cap="none" strike="noStrike">
                <a:solidFill>
                  <a:schemeClr val="dk1"/>
                </a:solidFill>
                <a:latin typeface="Corbel"/>
                <a:ea typeface="Corbel"/>
                <a:cs typeface="Corbel"/>
                <a:sym typeface="Corbel"/>
              </a:defRPr>
            </a:lvl3pPr>
            <a:lvl4pPr indent="0" lvl="3" marL="0" marR="0" rtl="0" algn="r">
              <a:spcBef>
                <a:spcPts val="0"/>
              </a:spcBef>
              <a:buNone/>
              <a:defRPr b="1" i="0" sz="1000" u="none" cap="none" strike="noStrike">
                <a:solidFill>
                  <a:schemeClr val="dk1"/>
                </a:solidFill>
                <a:latin typeface="Corbel"/>
                <a:ea typeface="Corbel"/>
                <a:cs typeface="Corbel"/>
                <a:sym typeface="Corbel"/>
              </a:defRPr>
            </a:lvl4pPr>
            <a:lvl5pPr indent="0" lvl="4" marL="0" marR="0" rtl="0" algn="r">
              <a:spcBef>
                <a:spcPts val="0"/>
              </a:spcBef>
              <a:buNone/>
              <a:defRPr b="1" i="0" sz="1000" u="none" cap="none" strike="noStrike">
                <a:solidFill>
                  <a:schemeClr val="dk1"/>
                </a:solidFill>
                <a:latin typeface="Corbel"/>
                <a:ea typeface="Corbel"/>
                <a:cs typeface="Corbel"/>
                <a:sym typeface="Corbel"/>
              </a:defRPr>
            </a:lvl5pPr>
            <a:lvl6pPr indent="0" lvl="5" marL="0" marR="0" rtl="0" algn="r">
              <a:spcBef>
                <a:spcPts val="0"/>
              </a:spcBef>
              <a:buNone/>
              <a:defRPr b="1" i="0" sz="1000" u="none" cap="none" strike="noStrike">
                <a:solidFill>
                  <a:schemeClr val="dk1"/>
                </a:solidFill>
                <a:latin typeface="Corbel"/>
                <a:ea typeface="Corbel"/>
                <a:cs typeface="Corbel"/>
                <a:sym typeface="Corbel"/>
              </a:defRPr>
            </a:lvl6pPr>
            <a:lvl7pPr indent="0" lvl="6" marL="0" marR="0" rtl="0" algn="r">
              <a:spcBef>
                <a:spcPts val="0"/>
              </a:spcBef>
              <a:buNone/>
              <a:defRPr b="1" i="0" sz="1000" u="none" cap="none" strike="noStrike">
                <a:solidFill>
                  <a:schemeClr val="dk1"/>
                </a:solidFill>
                <a:latin typeface="Corbel"/>
                <a:ea typeface="Corbel"/>
                <a:cs typeface="Corbel"/>
                <a:sym typeface="Corbel"/>
              </a:defRPr>
            </a:lvl7pPr>
            <a:lvl8pPr indent="0" lvl="7" marL="0" marR="0" rtl="0" algn="r">
              <a:spcBef>
                <a:spcPts val="0"/>
              </a:spcBef>
              <a:buNone/>
              <a:defRPr b="1" i="0" sz="1000" u="none" cap="none" strike="noStrike">
                <a:solidFill>
                  <a:schemeClr val="dk1"/>
                </a:solidFill>
                <a:latin typeface="Corbel"/>
                <a:ea typeface="Corbel"/>
                <a:cs typeface="Corbel"/>
                <a:sym typeface="Corbel"/>
              </a:defRPr>
            </a:lvl8pPr>
            <a:lvl9pPr indent="0" lvl="8" marL="0" marR="0" rtl="0" algn="r">
              <a:spcBef>
                <a:spcPts val="0"/>
              </a:spcBef>
              <a:buNone/>
              <a:defRPr b="1" i="0" sz="1000" u="none" cap="none" strike="noStrike">
                <a:solidFill>
                  <a:schemeClr val="dk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
        <p:nvSpPr>
          <p:cNvPr id="109" name="Google Shape;109;p14"/>
          <p:cNvSpPr txBox="1"/>
          <p:nvPr>
            <p:ph idx="11" type="ftr"/>
          </p:nvPr>
        </p:nvSpPr>
        <p:spPr>
          <a:xfrm>
            <a:off x="1809749" y="6543676"/>
            <a:ext cx="4086225" cy="24765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1" i="1" sz="1000" u="none" cap="none" strike="noStrike">
                <a:solidFill>
                  <a:schemeClr val="dk1"/>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110" name="Google Shape;110;p14"/>
          <p:cNvSpPr txBox="1"/>
          <p:nvPr>
            <p:ph type="title"/>
          </p:nvPr>
        </p:nvSpPr>
        <p:spPr>
          <a:xfrm>
            <a:off x="352426" y="228600"/>
            <a:ext cx="7680960" cy="1066800"/>
          </a:xfrm>
          <a:prstGeom prst="rect">
            <a:avLst/>
          </a:prstGeom>
          <a:noFill/>
          <a:ln>
            <a:noFill/>
          </a:ln>
        </p:spPr>
        <p:txBody>
          <a:bodyPr anchorCtr="0" anchor="b" bIns="91425" lIns="91425" spcFirstLastPara="1" rIns="91425" wrap="square" tIns="91425"/>
          <a:lstStyle>
            <a:lvl1pPr lvl="0" marR="0" rtl="0" algn="l">
              <a:spcBef>
                <a:spcPts val="400"/>
              </a:spcBef>
              <a:spcAft>
                <a:spcPts val="0"/>
              </a:spcAft>
              <a:buClr>
                <a:schemeClr val="dk1"/>
              </a:buClr>
              <a:buSzPts val="4000"/>
              <a:buFont typeface="Corbel"/>
              <a:buNone/>
              <a:defRPr b="0" i="0" sz="4000" u="none" cap="none" strike="noStrike">
                <a:solidFill>
                  <a:schemeClr val="dk1"/>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21" name="Shape 121"/>
        <p:cNvGrpSpPr/>
        <p:nvPr/>
      </p:nvGrpSpPr>
      <p:grpSpPr>
        <a:xfrm>
          <a:off x="0" y="0"/>
          <a:ext cx="0" cy="0"/>
          <a:chOff x="0" y="0"/>
          <a:chExt cx="0" cy="0"/>
        </a:xfrm>
      </p:grpSpPr>
      <p:sp>
        <p:nvSpPr>
          <p:cNvPr id="122" name="Google Shape;122;p16"/>
          <p:cNvSpPr txBox="1"/>
          <p:nvPr>
            <p:ph idx="1" type="body"/>
          </p:nvPr>
        </p:nvSpPr>
        <p:spPr>
          <a:xfrm>
            <a:off x="2133600" y="685801"/>
            <a:ext cx="6096000" cy="3657599"/>
          </a:xfrm>
          <a:prstGeom prst="rect">
            <a:avLst/>
          </a:prstGeom>
          <a:noFill/>
          <a:ln>
            <a:noFill/>
          </a:ln>
        </p:spPr>
        <p:txBody>
          <a:bodyPr anchorCtr="0" anchor="ctr" bIns="91425" lIns="91425" spcFirstLastPara="1" rIns="91425" wrap="square" tIns="91425"/>
          <a:lstStyle>
            <a:lvl1pPr indent="-308610" lvl="0" marL="457200" marR="0" rtl="0" algn="l">
              <a:spcBef>
                <a:spcPts val="420"/>
              </a:spcBef>
              <a:spcAft>
                <a:spcPts val="0"/>
              </a:spcAft>
              <a:buClr>
                <a:schemeClr val="lt1"/>
              </a:buClr>
              <a:buSzPts val="1260"/>
              <a:buFont typeface="Noto Sans Symbols"/>
              <a:buChar char="❧"/>
              <a:defRPr b="0" i="0" sz="2100" u="none" cap="none" strike="noStrike">
                <a:solidFill>
                  <a:schemeClr val="lt1"/>
                </a:solidFill>
                <a:latin typeface="Palatino Linotype"/>
                <a:ea typeface="Palatino Linotype"/>
                <a:cs typeface="Palatino Linotype"/>
                <a:sym typeface="Palatino Linotype"/>
              </a:defRPr>
            </a:lvl1pPr>
            <a:lvl2pPr indent="-300990" lvl="1" marL="914400" marR="0" rtl="0" algn="l">
              <a:spcBef>
                <a:spcPts val="380"/>
              </a:spcBef>
              <a:spcAft>
                <a:spcPts val="0"/>
              </a:spcAft>
              <a:buClr>
                <a:schemeClr val="lt1"/>
              </a:buClr>
              <a:buSzPts val="1140"/>
              <a:buFont typeface="Noto Sans Symbols"/>
              <a:buChar char="❧"/>
              <a:defRPr b="0" i="0" sz="1900" u="none" cap="none" strike="noStrike">
                <a:solidFill>
                  <a:schemeClr val="lt1"/>
                </a:solidFill>
                <a:latin typeface="Palatino Linotype"/>
                <a:ea typeface="Palatino Linotype"/>
                <a:cs typeface="Palatino Linotype"/>
                <a:sym typeface="Palatino Linotype"/>
              </a:defRPr>
            </a:lvl2pPr>
            <a:lvl3pPr indent="-293369" lvl="2" marL="1371600" marR="0" rtl="0" algn="l">
              <a:spcBef>
                <a:spcPts val="340"/>
              </a:spcBef>
              <a:spcAft>
                <a:spcPts val="0"/>
              </a:spcAft>
              <a:buClr>
                <a:schemeClr val="lt1"/>
              </a:buClr>
              <a:buSzPts val="1020"/>
              <a:buFont typeface="Noto Sans Symbols"/>
              <a:buChar char="•"/>
              <a:defRPr b="0" i="0" sz="1700" u="none" cap="none" strike="noStrike">
                <a:solidFill>
                  <a:schemeClr val="lt1"/>
                </a:solidFill>
                <a:latin typeface="Palatino Linotype"/>
                <a:ea typeface="Palatino Linotype"/>
                <a:cs typeface="Palatino Linotype"/>
                <a:sym typeface="Palatino Linotype"/>
              </a:defRPr>
            </a:lvl3pPr>
            <a:lvl4pPr indent="-289560" lvl="3" marL="1828800" marR="0" rtl="0" algn="l">
              <a:spcBef>
                <a:spcPts val="320"/>
              </a:spcBef>
              <a:spcAft>
                <a:spcPts val="0"/>
              </a:spcAft>
              <a:buClr>
                <a:schemeClr val="lt1"/>
              </a:buClr>
              <a:buSzPts val="960"/>
              <a:buFont typeface="Noto Sans Symbols"/>
              <a:buChar char="❧"/>
              <a:defRPr b="0" i="0" sz="1600" u="none" cap="none" strike="noStrike">
                <a:solidFill>
                  <a:schemeClr val="lt1"/>
                </a:solidFill>
                <a:latin typeface="Palatino Linotype"/>
                <a:ea typeface="Palatino Linotype"/>
                <a:cs typeface="Palatino Linotype"/>
                <a:sym typeface="Palatino Linotype"/>
              </a:defRPr>
            </a:lvl4pPr>
            <a:lvl5pPr indent="-285750" lvl="4" marL="2286000" marR="0" rtl="0" algn="l">
              <a:spcBef>
                <a:spcPts val="300"/>
              </a:spcBef>
              <a:spcAft>
                <a:spcPts val="0"/>
              </a:spcAft>
              <a:buClr>
                <a:schemeClr val="lt1"/>
              </a:buClr>
              <a:buSzPts val="900"/>
              <a:buFont typeface="Noto Sans Symbols"/>
              <a:buChar char="❧"/>
              <a:defRPr b="0" i="0" sz="1500" u="none" cap="none" strike="noStrike">
                <a:solidFill>
                  <a:schemeClr val="lt1"/>
                </a:solidFill>
                <a:latin typeface="Palatino Linotype"/>
                <a:ea typeface="Palatino Linotype"/>
                <a:cs typeface="Palatino Linotype"/>
                <a:sym typeface="Palatino Linotype"/>
              </a:defRPr>
            </a:lvl5pPr>
            <a:lvl6pPr indent="-281939" lvl="5" marL="2743200" marR="0" rtl="0" algn="l">
              <a:spcBef>
                <a:spcPts val="280"/>
              </a:spcBef>
              <a:spcAft>
                <a:spcPts val="0"/>
              </a:spcAft>
              <a:buClr>
                <a:schemeClr val="lt1"/>
              </a:buClr>
              <a:buSzPts val="840"/>
              <a:buFont typeface="Noto Sans Symbols"/>
              <a:buChar char="❧"/>
              <a:defRPr b="0" i="0" sz="1400" u="none" cap="none" strike="noStrike">
                <a:solidFill>
                  <a:schemeClr val="lt1"/>
                </a:solidFill>
                <a:latin typeface="Palatino Linotype"/>
                <a:ea typeface="Palatino Linotype"/>
                <a:cs typeface="Palatino Linotype"/>
                <a:sym typeface="Palatino Linotype"/>
              </a:defRPr>
            </a:lvl6pPr>
            <a:lvl7pPr indent="-281939" lvl="6" marL="3200400" marR="0" rtl="0" algn="l">
              <a:spcBef>
                <a:spcPts val="280"/>
              </a:spcBef>
              <a:spcAft>
                <a:spcPts val="0"/>
              </a:spcAft>
              <a:buClr>
                <a:schemeClr val="lt1"/>
              </a:buClr>
              <a:buSzPts val="840"/>
              <a:buFont typeface="Noto Sans Symbols"/>
              <a:buChar char="•"/>
              <a:defRPr b="0" i="0" sz="1400" u="none" cap="none" strike="noStrike">
                <a:solidFill>
                  <a:schemeClr val="lt1"/>
                </a:solidFill>
                <a:latin typeface="Palatino Linotype"/>
                <a:ea typeface="Palatino Linotype"/>
                <a:cs typeface="Palatino Linotype"/>
                <a:sym typeface="Palatino Linotype"/>
              </a:defRPr>
            </a:lvl7pPr>
            <a:lvl8pPr indent="-281940" lvl="7" marL="3657600" marR="0" rtl="0" algn="l">
              <a:spcBef>
                <a:spcPts val="280"/>
              </a:spcBef>
              <a:spcAft>
                <a:spcPts val="0"/>
              </a:spcAft>
              <a:buClr>
                <a:schemeClr val="lt1"/>
              </a:buClr>
              <a:buSzPts val="840"/>
              <a:buFont typeface="Noto Sans Symbols"/>
              <a:buChar char="❧"/>
              <a:defRPr b="0" i="0" sz="1400" u="none" cap="none" strike="noStrike">
                <a:solidFill>
                  <a:schemeClr val="lt1"/>
                </a:solidFill>
                <a:latin typeface="Palatino Linotype"/>
                <a:ea typeface="Palatino Linotype"/>
                <a:cs typeface="Palatino Linotype"/>
                <a:sym typeface="Palatino Linotype"/>
              </a:defRPr>
            </a:lvl8pPr>
            <a:lvl9pPr indent="-281940" lvl="8" marL="4114800" marR="0" rtl="0" algn="l">
              <a:spcBef>
                <a:spcPts val="280"/>
              </a:spcBef>
              <a:spcAft>
                <a:spcPts val="0"/>
              </a:spcAft>
              <a:buClr>
                <a:schemeClr val="lt1"/>
              </a:buClr>
              <a:buSzPts val="840"/>
              <a:buFont typeface="Noto Sans Symbols"/>
              <a:buChar char="❧"/>
              <a:defRPr b="0" i="0" sz="1400" u="none" cap="none" strike="noStrike">
                <a:solidFill>
                  <a:schemeClr val="lt1"/>
                </a:solidFill>
                <a:latin typeface="Palatino Linotype"/>
                <a:ea typeface="Palatino Linotype"/>
                <a:cs typeface="Palatino Linotype"/>
                <a:sym typeface="Palatino Linotype"/>
              </a:defRPr>
            </a:lvl9pPr>
          </a:lstStyle>
          <a:p/>
        </p:txBody>
      </p:sp>
      <p:sp>
        <p:nvSpPr>
          <p:cNvPr id="123" name="Google Shape;123;p16"/>
          <p:cNvSpPr txBox="1"/>
          <p:nvPr>
            <p:ph type="title"/>
          </p:nvPr>
        </p:nvSpPr>
        <p:spPr>
          <a:xfrm>
            <a:off x="777240" y="4876800"/>
            <a:ext cx="7543800" cy="914400"/>
          </a:xfrm>
          <a:prstGeom prst="rect">
            <a:avLst/>
          </a:prstGeom>
          <a:noFill/>
          <a:ln>
            <a:noFill/>
          </a:ln>
        </p:spPr>
        <p:txBody>
          <a:bodyPr anchorCtr="0" anchor="b" bIns="91425" lIns="91425" spcFirstLastPara="1" rIns="91425" wrap="square" tIns="91425"/>
          <a:lstStyle>
            <a:lvl1pPr lvl="0" marR="0" rtl="0" algn="l">
              <a:spcBef>
                <a:spcPts val="0"/>
              </a:spcBef>
              <a:spcAft>
                <a:spcPts val="0"/>
              </a:spcAft>
              <a:buClr>
                <a:schemeClr val="lt1"/>
              </a:buClr>
              <a:buSzPts val="4900"/>
              <a:buFont typeface="Palatino Linotype"/>
              <a:buNone/>
              <a:defRPr b="0" i="0" sz="4900" u="none" cap="none" strike="noStrike">
                <a:solidFill>
                  <a:schemeClr val="lt1"/>
                </a:solidFill>
                <a:latin typeface="Palatino Linotype"/>
                <a:ea typeface="Palatino Linotype"/>
                <a:cs typeface="Palatino Linotype"/>
                <a:sym typeface="Palatino Linotype"/>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24" name="Google Shape;124;p16"/>
          <p:cNvSpPr txBox="1"/>
          <p:nvPr>
            <p:ph idx="10" type="dt"/>
          </p:nvPr>
        </p:nvSpPr>
        <p:spPr>
          <a:xfrm>
            <a:off x="6172200" y="6154738"/>
            <a:ext cx="2133600" cy="365125"/>
          </a:xfrm>
          <a:prstGeom prst="rect">
            <a:avLst/>
          </a:prstGeom>
          <a:noFill/>
          <a:ln>
            <a:noFill/>
          </a:ln>
        </p:spPr>
        <p:txBody>
          <a:bodyPr anchorCtr="0" anchor="t" bIns="91425" lIns="91425" spcFirstLastPara="1" rIns="91425" wrap="square" tIns="91425"/>
          <a:lstStyle>
            <a:lvl1pPr lvl="0" marR="0" rtl="0" algn="r">
              <a:spcBef>
                <a:spcPts val="0"/>
              </a:spcBef>
              <a:spcAft>
                <a:spcPts val="0"/>
              </a:spcAft>
              <a:buSzPts val="1400"/>
              <a:buNone/>
              <a:defRPr b="0" i="0" sz="1100" u="none" cap="none" strike="noStrike">
                <a:solidFill>
                  <a:schemeClr val="lt1"/>
                </a:solidFill>
                <a:latin typeface="Palatino Linotype"/>
                <a:ea typeface="Palatino Linotype"/>
                <a:cs typeface="Palatino Linotype"/>
                <a:sym typeface="Palatino Linotype"/>
              </a:defRPr>
            </a:lvl1pPr>
            <a:lvl2pPr lvl="1"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2pPr>
            <a:lvl3pPr lvl="2"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3pPr>
            <a:lvl4pPr lvl="3"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4pPr>
            <a:lvl5pPr lvl="4"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5pPr>
            <a:lvl6pPr lvl="5"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6pPr>
            <a:lvl7pPr lvl="6"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7pPr>
            <a:lvl8pPr lvl="7"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8pPr>
            <a:lvl9pPr lvl="8"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9pPr>
          </a:lstStyle>
          <a:p/>
        </p:txBody>
      </p:sp>
      <p:sp>
        <p:nvSpPr>
          <p:cNvPr id="125" name="Google Shape;125;p16"/>
          <p:cNvSpPr txBox="1"/>
          <p:nvPr>
            <p:ph idx="12" type="sldNum"/>
          </p:nvPr>
        </p:nvSpPr>
        <p:spPr>
          <a:xfrm>
            <a:off x="822960" y="5842000"/>
            <a:ext cx="2133600" cy="304800"/>
          </a:xfrm>
          <a:prstGeom prst="rect">
            <a:avLst/>
          </a:prstGeom>
          <a:noFill/>
          <a:ln>
            <a:noFill/>
          </a:ln>
        </p:spPr>
        <p:txBody>
          <a:bodyPr anchorCtr="0" anchor="b" bIns="9125" lIns="91425" spcFirstLastPara="1" rIns="91425" wrap="square" tIns="45700">
            <a:noAutofit/>
          </a:bodyPr>
          <a:lstStyle>
            <a:lvl1pPr indent="0" lvl="0" marL="0" marR="0" rtl="0" algn="l">
              <a:spcBef>
                <a:spcPts val="0"/>
              </a:spcBef>
              <a:buNone/>
              <a:defRPr b="0" i="0" sz="1600" u="none" cap="none" strike="noStrike">
                <a:solidFill>
                  <a:schemeClr val="lt1"/>
                </a:solidFill>
                <a:latin typeface="Palatino Linotype"/>
                <a:ea typeface="Palatino Linotype"/>
                <a:cs typeface="Palatino Linotype"/>
                <a:sym typeface="Palatino Linotype"/>
              </a:defRPr>
            </a:lvl1pPr>
            <a:lvl2pPr indent="0" lvl="1" marL="0" marR="0" rtl="0" algn="l">
              <a:spcBef>
                <a:spcPts val="0"/>
              </a:spcBef>
              <a:buNone/>
              <a:defRPr b="0" i="0" sz="1600" u="none" cap="none" strike="noStrike">
                <a:solidFill>
                  <a:schemeClr val="lt1"/>
                </a:solidFill>
                <a:latin typeface="Palatino Linotype"/>
                <a:ea typeface="Palatino Linotype"/>
                <a:cs typeface="Palatino Linotype"/>
                <a:sym typeface="Palatino Linotype"/>
              </a:defRPr>
            </a:lvl2pPr>
            <a:lvl3pPr indent="0" lvl="2" marL="0" marR="0" rtl="0" algn="l">
              <a:spcBef>
                <a:spcPts val="0"/>
              </a:spcBef>
              <a:buNone/>
              <a:defRPr b="0" i="0" sz="1600" u="none" cap="none" strike="noStrike">
                <a:solidFill>
                  <a:schemeClr val="lt1"/>
                </a:solidFill>
                <a:latin typeface="Palatino Linotype"/>
                <a:ea typeface="Palatino Linotype"/>
                <a:cs typeface="Palatino Linotype"/>
                <a:sym typeface="Palatino Linotype"/>
              </a:defRPr>
            </a:lvl3pPr>
            <a:lvl4pPr indent="0" lvl="3" marL="0" marR="0" rtl="0" algn="l">
              <a:spcBef>
                <a:spcPts val="0"/>
              </a:spcBef>
              <a:buNone/>
              <a:defRPr b="0" i="0" sz="1600" u="none" cap="none" strike="noStrike">
                <a:solidFill>
                  <a:schemeClr val="lt1"/>
                </a:solidFill>
                <a:latin typeface="Palatino Linotype"/>
                <a:ea typeface="Palatino Linotype"/>
                <a:cs typeface="Palatino Linotype"/>
                <a:sym typeface="Palatino Linotype"/>
              </a:defRPr>
            </a:lvl4pPr>
            <a:lvl5pPr indent="0" lvl="4" marL="0" marR="0" rtl="0" algn="l">
              <a:spcBef>
                <a:spcPts val="0"/>
              </a:spcBef>
              <a:buNone/>
              <a:defRPr b="0" i="0" sz="1600" u="none" cap="none" strike="noStrike">
                <a:solidFill>
                  <a:schemeClr val="lt1"/>
                </a:solidFill>
                <a:latin typeface="Palatino Linotype"/>
                <a:ea typeface="Palatino Linotype"/>
                <a:cs typeface="Palatino Linotype"/>
                <a:sym typeface="Palatino Linotype"/>
              </a:defRPr>
            </a:lvl5pPr>
            <a:lvl6pPr indent="0" lvl="5" marL="0" marR="0" rtl="0" algn="l">
              <a:spcBef>
                <a:spcPts val="0"/>
              </a:spcBef>
              <a:buNone/>
              <a:defRPr b="0" i="0" sz="1600" u="none" cap="none" strike="noStrike">
                <a:solidFill>
                  <a:schemeClr val="lt1"/>
                </a:solidFill>
                <a:latin typeface="Palatino Linotype"/>
                <a:ea typeface="Palatino Linotype"/>
                <a:cs typeface="Palatino Linotype"/>
                <a:sym typeface="Palatino Linotype"/>
              </a:defRPr>
            </a:lvl6pPr>
            <a:lvl7pPr indent="0" lvl="6" marL="0" marR="0" rtl="0" algn="l">
              <a:spcBef>
                <a:spcPts val="0"/>
              </a:spcBef>
              <a:buNone/>
              <a:defRPr b="0" i="0" sz="1600" u="none" cap="none" strike="noStrike">
                <a:solidFill>
                  <a:schemeClr val="lt1"/>
                </a:solidFill>
                <a:latin typeface="Palatino Linotype"/>
                <a:ea typeface="Palatino Linotype"/>
                <a:cs typeface="Palatino Linotype"/>
                <a:sym typeface="Palatino Linotype"/>
              </a:defRPr>
            </a:lvl7pPr>
            <a:lvl8pPr indent="0" lvl="7" marL="0" marR="0" rtl="0" algn="l">
              <a:spcBef>
                <a:spcPts val="0"/>
              </a:spcBef>
              <a:buNone/>
              <a:defRPr b="0" i="0" sz="1600" u="none" cap="none" strike="noStrike">
                <a:solidFill>
                  <a:schemeClr val="lt1"/>
                </a:solidFill>
                <a:latin typeface="Palatino Linotype"/>
                <a:ea typeface="Palatino Linotype"/>
                <a:cs typeface="Palatino Linotype"/>
                <a:sym typeface="Palatino Linotype"/>
              </a:defRPr>
            </a:lvl8pPr>
            <a:lvl9pPr indent="0" lvl="8" marL="0" marR="0" rtl="0" algn="l">
              <a:spcBef>
                <a:spcPts val="0"/>
              </a:spcBef>
              <a:buNone/>
              <a:defRPr b="0" i="0" sz="1600" u="none" cap="none" strike="noStrike">
                <a:solidFill>
                  <a:schemeClr val="lt1"/>
                </a:solidFill>
                <a:latin typeface="Palatino Linotype"/>
                <a:ea typeface="Palatino Linotype"/>
                <a:cs typeface="Palatino Linotype"/>
                <a:sym typeface="Palatino Linotype"/>
              </a:defRPr>
            </a:lvl9pPr>
          </a:lstStyle>
          <a:p>
            <a:pPr indent="0" lvl="0" marL="0" rtl="0" algn="l">
              <a:spcBef>
                <a:spcPts val="0"/>
              </a:spcBef>
              <a:spcAft>
                <a:spcPts val="0"/>
              </a:spcAft>
              <a:buNone/>
            </a:pPr>
            <a:fld id="{00000000-1234-1234-1234-123412341234}" type="slidenum">
              <a:rPr lang="en-US"/>
              <a:t>‹#›</a:t>
            </a:fld>
            <a:endParaRPr/>
          </a:p>
        </p:txBody>
      </p:sp>
      <p:sp>
        <p:nvSpPr>
          <p:cNvPr id="126" name="Google Shape;126;p16"/>
          <p:cNvSpPr txBox="1"/>
          <p:nvPr>
            <p:ph idx="11" type="ftr"/>
          </p:nvPr>
        </p:nvSpPr>
        <p:spPr>
          <a:xfrm>
            <a:off x="822960" y="6154738"/>
            <a:ext cx="4572000" cy="365125"/>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i="0" sz="1100" u="none" cap="none" strike="noStrike">
                <a:solidFill>
                  <a:schemeClr val="lt1"/>
                </a:solidFill>
                <a:latin typeface="Palatino Linotype"/>
                <a:ea typeface="Palatino Linotype"/>
                <a:cs typeface="Palatino Linotype"/>
                <a:sym typeface="Palatino Linotype"/>
              </a:defRPr>
            </a:lvl1pPr>
            <a:lvl2pPr lvl="1"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2pPr>
            <a:lvl3pPr lvl="2"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3pPr>
            <a:lvl4pPr lvl="3"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4pPr>
            <a:lvl5pPr lvl="4"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5pPr>
            <a:lvl6pPr lvl="5"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6pPr>
            <a:lvl7pPr lvl="6"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7pPr>
            <a:lvl8pPr lvl="7"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8pPr>
            <a:lvl9pPr lvl="8"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27" name="Shape 127"/>
        <p:cNvGrpSpPr/>
        <p:nvPr/>
      </p:nvGrpSpPr>
      <p:grpSpPr>
        <a:xfrm>
          <a:off x="0" y="0"/>
          <a:ext cx="0" cy="0"/>
          <a:chOff x="0" y="0"/>
          <a:chExt cx="0" cy="0"/>
        </a:xfrm>
      </p:grpSpPr>
      <p:sp>
        <p:nvSpPr>
          <p:cNvPr id="128" name="Google Shape;128;p17"/>
          <p:cNvSpPr txBox="1"/>
          <p:nvPr/>
        </p:nvSpPr>
        <p:spPr>
          <a:xfrm>
            <a:off x="1828800" y="3159760"/>
            <a:ext cx="457200" cy="1034129"/>
          </a:xfrm>
          <a:prstGeom prst="rect">
            <a:avLst/>
          </a:prstGeom>
          <a:noFill/>
          <a:ln>
            <a:noFill/>
          </a:ln>
        </p:spPr>
        <p:txBody>
          <a:bodyPr anchorCtr="0" anchor="ctr" bIns="9125" lIns="0" spcFirstLastPara="1" rIns="0" wrap="square" tIns="9125">
            <a:noAutofit/>
          </a:bodyPr>
          <a:lstStyle/>
          <a:p>
            <a:pPr indent="0" lvl="0" marL="0" marR="0" rtl="0" algn="l">
              <a:spcBef>
                <a:spcPts val="0"/>
              </a:spcBef>
              <a:spcAft>
                <a:spcPts val="0"/>
              </a:spcAft>
              <a:buNone/>
            </a:pPr>
            <a:r>
              <a:rPr b="0" i="0" lang="en-US" sz="6600" u="none" cap="none" strike="noStrike">
                <a:solidFill>
                  <a:schemeClr val="lt1"/>
                </a:solidFill>
                <a:latin typeface="Palatino Linotype"/>
                <a:ea typeface="Palatino Linotype"/>
                <a:cs typeface="Palatino Linotype"/>
                <a:sym typeface="Palatino Linotype"/>
              </a:rPr>
              <a:t>{</a:t>
            </a:r>
            <a:endParaRPr sz="6600">
              <a:solidFill>
                <a:schemeClr val="lt1"/>
              </a:solidFill>
              <a:latin typeface="Palatino Linotype"/>
              <a:ea typeface="Palatino Linotype"/>
              <a:cs typeface="Palatino Linotype"/>
              <a:sym typeface="Palatino Linotype"/>
            </a:endParaRPr>
          </a:p>
        </p:txBody>
      </p:sp>
      <p:sp>
        <p:nvSpPr>
          <p:cNvPr id="129" name="Google Shape;129;p17"/>
          <p:cNvSpPr txBox="1"/>
          <p:nvPr>
            <p:ph type="ctrTitle"/>
          </p:nvPr>
        </p:nvSpPr>
        <p:spPr>
          <a:xfrm>
            <a:off x="777240" y="1219200"/>
            <a:ext cx="7543800" cy="2152650"/>
          </a:xfrm>
          <a:prstGeom prst="rect">
            <a:avLst/>
          </a:prstGeom>
          <a:noFill/>
          <a:ln>
            <a:noFill/>
          </a:ln>
        </p:spPr>
        <p:txBody>
          <a:bodyPr anchorCtr="0" anchor="b" bIns="91425" lIns="91425" spcFirstLastPara="1" rIns="91425" wrap="square" tIns="91425"/>
          <a:lstStyle>
            <a:lvl1pPr lvl="0" marR="0" rtl="0" algn="l">
              <a:spcBef>
                <a:spcPts val="0"/>
              </a:spcBef>
              <a:spcAft>
                <a:spcPts val="0"/>
              </a:spcAft>
              <a:buClr>
                <a:schemeClr val="lt1"/>
              </a:buClr>
              <a:buSzPts val="6000"/>
              <a:buFont typeface="Palatino Linotype"/>
              <a:buNone/>
              <a:defRPr b="0" i="0" sz="6000" u="none" cap="none" strike="noStrike">
                <a:solidFill>
                  <a:schemeClr val="lt1"/>
                </a:solidFill>
                <a:latin typeface="Palatino Linotype"/>
                <a:ea typeface="Palatino Linotype"/>
                <a:cs typeface="Palatino Linotype"/>
                <a:sym typeface="Palatino Linotype"/>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30" name="Google Shape;130;p17"/>
          <p:cNvSpPr txBox="1"/>
          <p:nvPr>
            <p:ph idx="1" type="subTitle"/>
          </p:nvPr>
        </p:nvSpPr>
        <p:spPr>
          <a:xfrm>
            <a:off x="2133600" y="3375491"/>
            <a:ext cx="6172200" cy="685800"/>
          </a:xfrm>
          <a:prstGeom prst="rect">
            <a:avLst/>
          </a:prstGeom>
          <a:noFill/>
          <a:ln>
            <a:noFill/>
          </a:ln>
        </p:spPr>
        <p:txBody>
          <a:bodyPr anchorCtr="0" anchor="ctr" bIns="91425" lIns="91425" spcFirstLastPara="1" rIns="91425" wrap="square" tIns="91425"/>
          <a:lstStyle>
            <a:lvl1pPr lvl="0" marR="0" rtl="0" algn="l">
              <a:spcBef>
                <a:spcPts val="420"/>
              </a:spcBef>
              <a:spcAft>
                <a:spcPts val="0"/>
              </a:spcAft>
              <a:buClr>
                <a:schemeClr val="lt1"/>
              </a:buClr>
              <a:buSzPts val="1260"/>
              <a:buFont typeface="Noto Sans Symbols"/>
              <a:buNone/>
              <a:defRPr b="0" i="0" sz="2100" u="none" cap="none" strike="noStrike">
                <a:solidFill>
                  <a:schemeClr val="lt1"/>
                </a:solidFill>
                <a:latin typeface="Palatino Linotype"/>
                <a:ea typeface="Palatino Linotype"/>
                <a:cs typeface="Palatino Linotype"/>
                <a:sym typeface="Palatino Linotype"/>
              </a:defRPr>
            </a:lvl1pPr>
            <a:lvl2pPr lvl="1" marR="0" rtl="0" algn="ctr">
              <a:spcBef>
                <a:spcPts val="380"/>
              </a:spcBef>
              <a:spcAft>
                <a:spcPts val="0"/>
              </a:spcAft>
              <a:buClr>
                <a:schemeClr val="lt1"/>
              </a:buClr>
              <a:buSzPts val="1140"/>
              <a:buFont typeface="Noto Sans Symbols"/>
              <a:buNone/>
              <a:defRPr b="0" i="0" sz="1900" u="none" cap="none" strike="noStrike">
                <a:solidFill>
                  <a:schemeClr val="lt1"/>
                </a:solidFill>
                <a:latin typeface="Palatino Linotype"/>
                <a:ea typeface="Palatino Linotype"/>
                <a:cs typeface="Palatino Linotype"/>
                <a:sym typeface="Palatino Linotype"/>
              </a:defRPr>
            </a:lvl2pPr>
            <a:lvl3pPr lvl="2" marR="0" rtl="0" algn="ctr">
              <a:spcBef>
                <a:spcPts val="340"/>
              </a:spcBef>
              <a:spcAft>
                <a:spcPts val="0"/>
              </a:spcAft>
              <a:buClr>
                <a:schemeClr val="lt1"/>
              </a:buClr>
              <a:buSzPts val="1020"/>
              <a:buFont typeface="Noto Sans Symbols"/>
              <a:buNone/>
              <a:defRPr b="0" i="0" sz="1700" u="none" cap="none" strike="noStrike">
                <a:solidFill>
                  <a:schemeClr val="lt1"/>
                </a:solidFill>
                <a:latin typeface="Palatino Linotype"/>
                <a:ea typeface="Palatino Linotype"/>
                <a:cs typeface="Palatino Linotype"/>
                <a:sym typeface="Palatino Linotype"/>
              </a:defRPr>
            </a:lvl3pPr>
            <a:lvl4pPr lvl="3" marR="0" rtl="0" algn="ctr">
              <a:spcBef>
                <a:spcPts val="320"/>
              </a:spcBef>
              <a:spcAft>
                <a:spcPts val="0"/>
              </a:spcAft>
              <a:buClr>
                <a:schemeClr val="lt1"/>
              </a:buClr>
              <a:buSzPts val="960"/>
              <a:buFont typeface="Noto Sans Symbols"/>
              <a:buNone/>
              <a:defRPr b="0" i="0" sz="1600" u="none" cap="none" strike="noStrike">
                <a:solidFill>
                  <a:schemeClr val="lt1"/>
                </a:solidFill>
                <a:latin typeface="Palatino Linotype"/>
                <a:ea typeface="Palatino Linotype"/>
                <a:cs typeface="Palatino Linotype"/>
                <a:sym typeface="Palatino Linotype"/>
              </a:defRPr>
            </a:lvl4pPr>
            <a:lvl5pPr lvl="4" marR="0" rtl="0" algn="ctr">
              <a:spcBef>
                <a:spcPts val="300"/>
              </a:spcBef>
              <a:spcAft>
                <a:spcPts val="0"/>
              </a:spcAft>
              <a:buClr>
                <a:schemeClr val="lt1"/>
              </a:buClr>
              <a:buSzPts val="900"/>
              <a:buFont typeface="Noto Sans Symbols"/>
              <a:buNone/>
              <a:defRPr b="0" i="0" sz="1500" u="none" cap="none" strike="noStrike">
                <a:solidFill>
                  <a:schemeClr val="lt1"/>
                </a:solidFill>
                <a:latin typeface="Palatino Linotype"/>
                <a:ea typeface="Palatino Linotype"/>
                <a:cs typeface="Palatino Linotype"/>
                <a:sym typeface="Palatino Linotype"/>
              </a:defRPr>
            </a:lvl5pPr>
            <a:lvl6pPr lvl="5" marR="0" rtl="0" algn="ctr">
              <a:spcBef>
                <a:spcPts val="280"/>
              </a:spcBef>
              <a:spcAft>
                <a:spcPts val="0"/>
              </a:spcAft>
              <a:buClr>
                <a:schemeClr val="lt1"/>
              </a:buClr>
              <a:buSzPts val="840"/>
              <a:buFont typeface="Noto Sans Symbols"/>
              <a:buNone/>
              <a:defRPr b="0" i="0" sz="1400" u="none" cap="none" strike="noStrike">
                <a:solidFill>
                  <a:schemeClr val="lt1"/>
                </a:solidFill>
                <a:latin typeface="Palatino Linotype"/>
                <a:ea typeface="Palatino Linotype"/>
                <a:cs typeface="Palatino Linotype"/>
                <a:sym typeface="Palatino Linotype"/>
              </a:defRPr>
            </a:lvl6pPr>
            <a:lvl7pPr lvl="6" marR="0" rtl="0" algn="ctr">
              <a:spcBef>
                <a:spcPts val="280"/>
              </a:spcBef>
              <a:spcAft>
                <a:spcPts val="0"/>
              </a:spcAft>
              <a:buClr>
                <a:schemeClr val="lt1"/>
              </a:buClr>
              <a:buSzPts val="840"/>
              <a:buFont typeface="Noto Sans Symbols"/>
              <a:buNone/>
              <a:defRPr b="0" i="0" sz="1400" u="none" cap="none" strike="noStrike">
                <a:solidFill>
                  <a:schemeClr val="lt1"/>
                </a:solidFill>
                <a:latin typeface="Palatino Linotype"/>
                <a:ea typeface="Palatino Linotype"/>
                <a:cs typeface="Palatino Linotype"/>
                <a:sym typeface="Palatino Linotype"/>
              </a:defRPr>
            </a:lvl7pPr>
            <a:lvl8pPr lvl="7" marR="0" rtl="0" algn="ctr">
              <a:spcBef>
                <a:spcPts val="280"/>
              </a:spcBef>
              <a:spcAft>
                <a:spcPts val="0"/>
              </a:spcAft>
              <a:buClr>
                <a:schemeClr val="lt1"/>
              </a:buClr>
              <a:buSzPts val="840"/>
              <a:buFont typeface="Noto Sans Symbols"/>
              <a:buNone/>
              <a:defRPr b="0" i="0" sz="1400" u="none" cap="none" strike="noStrike">
                <a:solidFill>
                  <a:schemeClr val="lt1"/>
                </a:solidFill>
                <a:latin typeface="Palatino Linotype"/>
                <a:ea typeface="Palatino Linotype"/>
                <a:cs typeface="Palatino Linotype"/>
                <a:sym typeface="Palatino Linotype"/>
              </a:defRPr>
            </a:lvl8pPr>
            <a:lvl9pPr lvl="8" marR="0" rtl="0" algn="ctr">
              <a:spcBef>
                <a:spcPts val="280"/>
              </a:spcBef>
              <a:spcAft>
                <a:spcPts val="0"/>
              </a:spcAft>
              <a:buClr>
                <a:schemeClr val="lt1"/>
              </a:buClr>
              <a:buSzPts val="840"/>
              <a:buFont typeface="Noto Sans Symbols"/>
              <a:buNone/>
              <a:defRPr b="0" i="0" sz="1400" u="none" cap="none" strike="noStrike">
                <a:solidFill>
                  <a:schemeClr val="lt1"/>
                </a:solidFill>
                <a:latin typeface="Palatino Linotype"/>
                <a:ea typeface="Palatino Linotype"/>
                <a:cs typeface="Palatino Linotype"/>
                <a:sym typeface="Palatino Linotype"/>
              </a:defRPr>
            </a:lvl9pPr>
          </a:lstStyle>
          <a:p/>
        </p:txBody>
      </p:sp>
      <p:sp>
        <p:nvSpPr>
          <p:cNvPr id="131" name="Google Shape;131;p17"/>
          <p:cNvSpPr txBox="1"/>
          <p:nvPr>
            <p:ph idx="10" type="dt"/>
          </p:nvPr>
        </p:nvSpPr>
        <p:spPr>
          <a:xfrm>
            <a:off x="6172200" y="6154738"/>
            <a:ext cx="2133600" cy="365125"/>
          </a:xfrm>
          <a:prstGeom prst="rect">
            <a:avLst/>
          </a:prstGeom>
          <a:noFill/>
          <a:ln>
            <a:noFill/>
          </a:ln>
        </p:spPr>
        <p:txBody>
          <a:bodyPr anchorCtr="0" anchor="t" bIns="91425" lIns="91425" spcFirstLastPara="1" rIns="91425" wrap="square" tIns="91425"/>
          <a:lstStyle>
            <a:lvl1pPr lvl="0" marR="0" rtl="0" algn="r">
              <a:spcBef>
                <a:spcPts val="0"/>
              </a:spcBef>
              <a:spcAft>
                <a:spcPts val="0"/>
              </a:spcAft>
              <a:buSzPts val="1400"/>
              <a:buNone/>
              <a:defRPr sz="1100">
                <a:solidFill>
                  <a:schemeClr val="lt1"/>
                </a:solidFill>
                <a:latin typeface="Palatino Linotype"/>
                <a:ea typeface="Palatino Linotype"/>
                <a:cs typeface="Palatino Linotype"/>
                <a:sym typeface="Palatino Linotype"/>
              </a:defRPr>
            </a:lvl1pPr>
            <a:lvl2pPr lvl="1"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2pPr>
            <a:lvl3pPr lvl="2"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3pPr>
            <a:lvl4pPr lvl="3"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4pPr>
            <a:lvl5pPr lvl="4"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5pPr>
            <a:lvl6pPr lvl="5"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6pPr>
            <a:lvl7pPr lvl="6"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7pPr>
            <a:lvl8pPr lvl="7"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8pPr>
            <a:lvl9pPr lvl="8"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9pPr>
          </a:lstStyle>
          <a:p/>
        </p:txBody>
      </p:sp>
      <p:sp>
        <p:nvSpPr>
          <p:cNvPr id="132" name="Google Shape;132;p17"/>
          <p:cNvSpPr txBox="1"/>
          <p:nvPr>
            <p:ph idx="12" type="sldNum"/>
          </p:nvPr>
        </p:nvSpPr>
        <p:spPr>
          <a:xfrm>
            <a:off x="822960" y="5842000"/>
            <a:ext cx="2133600" cy="304800"/>
          </a:xfrm>
          <a:prstGeom prst="rect">
            <a:avLst/>
          </a:prstGeom>
          <a:noFill/>
          <a:ln>
            <a:noFill/>
          </a:ln>
        </p:spPr>
        <p:txBody>
          <a:bodyPr anchorCtr="0" anchor="b" bIns="9125" lIns="91425" spcFirstLastPara="1" rIns="91425" wrap="square" tIns="45700">
            <a:noAutofit/>
          </a:bodyPr>
          <a:lstStyle>
            <a:lvl1pPr indent="0" lvl="0" marL="0" marR="0" rtl="0" algn="l">
              <a:spcBef>
                <a:spcPts val="0"/>
              </a:spcBef>
              <a:buNone/>
              <a:defRPr sz="1600">
                <a:solidFill>
                  <a:schemeClr val="lt1"/>
                </a:solidFill>
                <a:latin typeface="Palatino Linotype"/>
                <a:ea typeface="Palatino Linotype"/>
                <a:cs typeface="Palatino Linotype"/>
                <a:sym typeface="Palatino Linotype"/>
              </a:defRPr>
            </a:lvl1pPr>
            <a:lvl2pPr indent="0" lvl="1" marL="0" marR="0" rtl="0" algn="l">
              <a:spcBef>
                <a:spcPts val="0"/>
              </a:spcBef>
              <a:buNone/>
              <a:defRPr sz="1600">
                <a:solidFill>
                  <a:schemeClr val="lt1"/>
                </a:solidFill>
                <a:latin typeface="Palatino Linotype"/>
                <a:ea typeface="Palatino Linotype"/>
                <a:cs typeface="Palatino Linotype"/>
                <a:sym typeface="Palatino Linotype"/>
              </a:defRPr>
            </a:lvl2pPr>
            <a:lvl3pPr indent="0" lvl="2" marL="0" marR="0" rtl="0" algn="l">
              <a:spcBef>
                <a:spcPts val="0"/>
              </a:spcBef>
              <a:buNone/>
              <a:defRPr sz="1600">
                <a:solidFill>
                  <a:schemeClr val="lt1"/>
                </a:solidFill>
                <a:latin typeface="Palatino Linotype"/>
                <a:ea typeface="Palatino Linotype"/>
                <a:cs typeface="Palatino Linotype"/>
                <a:sym typeface="Palatino Linotype"/>
              </a:defRPr>
            </a:lvl3pPr>
            <a:lvl4pPr indent="0" lvl="3" marL="0" marR="0" rtl="0" algn="l">
              <a:spcBef>
                <a:spcPts val="0"/>
              </a:spcBef>
              <a:buNone/>
              <a:defRPr sz="1600">
                <a:solidFill>
                  <a:schemeClr val="lt1"/>
                </a:solidFill>
                <a:latin typeface="Palatino Linotype"/>
                <a:ea typeface="Palatino Linotype"/>
                <a:cs typeface="Palatino Linotype"/>
                <a:sym typeface="Palatino Linotype"/>
              </a:defRPr>
            </a:lvl4pPr>
            <a:lvl5pPr indent="0" lvl="4" marL="0" marR="0" rtl="0" algn="l">
              <a:spcBef>
                <a:spcPts val="0"/>
              </a:spcBef>
              <a:buNone/>
              <a:defRPr sz="1600">
                <a:solidFill>
                  <a:schemeClr val="lt1"/>
                </a:solidFill>
                <a:latin typeface="Palatino Linotype"/>
                <a:ea typeface="Palatino Linotype"/>
                <a:cs typeface="Palatino Linotype"/>
                <a:sym typeface="Palatino Linotype"/>
              </a:defRPr>
            </a:lvl5pPr>
            <a:lvl6pPr indent="0" lvl="5" marL="0" marR="0" rtl="0" algn="l">
              <a:spcBef>
                <a:spcPts val="0"/>
              </a:spcBef>
              <a:buNone/>
              <a:defRPr sz="1600">
                <a:solidFill>
                  <a:schemeClr val="lt1"/>
                </a:solidFill>
                <a:latin typeface="Palatino Linotype"/>
                <a:ea typeface="Palatino Linotype"/>
                <a:cs typeface="Palatino Linotype"/>
                <a:sym typeface="Palatino Linotype"/>
              </a:defRPr>
            </a:lvl6pPr>
            <a:lvl7pPr indent="0" lvl="6" marL="0" marR="0" rtl="0" algn="l">
              <a:spcBef>
                <a:spcPts val="0"/>
              </a:spcBef>
              <a:buNone/>
              <a:defRPr sz="1600">
                <a:solidFill>
                  <a:schemeClr val="lt1"/>
                </a:solidFill>
                <a:latin typeface="Palatino Linotype"/>
                <a:ea typeface="Palatino Linotype"/>
                <a:cs typeface="Palatino Linotype"/>
                <a:sym typeface="Palatino Linotype"/>
              </a:defRPr>
            </a:lvl7pPr>
            <a:lvl8pPr indent="0" lvl="7" marL="0" marR="0" rtl="0" algn="l">
              <a:spcBef>
                <a:spcPts val="0"/>
              </a:spcBef>
              <a:buNone/>
              <a:defRPr sz="1600">
                <a:solidFill>
                  <a:schemeClr val="lt1"/>
                </a:solidFill>
                <a:latin typeface="Palatino Linotype"/>
                <a:ea typeface="Palatino Linotype"/>
                <a:cs typeface="Palatino Linotype"/>
                <a:sym typeface="Palatino Linotype"/>
              </a:defRPr>
            </a:lvl8pPr>
            <a:lvl9pPr indent="0" lvl="8" marL="0" marR="0" rtl="0" algn="l">
              <a:spcBef>
                <a:spcPts val="0"/>
              </a:spcBef>
              <a:buNone/>
              <a:defRPr sz="1600">
                <a:solidFill>
                  <a:schemeClr val="lt1"/>
                </a:solidFill>
                <a:latin typeface="Palatino Linotype"/>
                <a:ea typeface="Palatino Linotype"/>
                <a:cs typeface="Palatino Linotype"/>
                <a:sym typeface="Palatino Linotype"/>
              </a:defRPr>
            </a:lvl9pPr>
          </a:lstStyle>
          <a:p>
            <a:pPr indent="0" lvl="0" marL="0" rtl="0" algn="l">
              <a:spcBef>
                <a:spcPts val="0"/>
              </a:spcBef>
              <a:spcAft>
                <a:spcPts val="0"/>
              </a:spcAft>
              <a:buNone/>
            </a:pPr>
            <a:fld id="{00000000-1234-1234-1234-123412341234}" type="slidenum">
              <a:rPr lang="en-US"/>
              <a:t>‹#›</a:t>
            </a:fld>
            <a:endParaRPr/>
          </a:p>
        </p:txBody>
      </p:sp>
      <p:sp>
        <p:nvSpPr>
          <p:cNvPr id="133" name="Google Shape;133;p17"/>
          <p:cNvSpPr txBox="1"/>
          <p:nvPr>
            <p:ph idx="11" type="ftr"/>
          </p:nvPr>
        </p:nvSpPr>
        <p:spPr>
          <a:xfrm>
            <a:off x="822960" y="6154738"/>
            <a:ext cx="4572000" cy="365125"/>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sz="1100">
                <a:solidFill>
                  <a:schemeClr val="lt1"/>
                </a:solidFill>
                <a:latin typeface="Palatino Linotype"/>
                <a:ea typeface="Palatino Linotype"/>
                <a:cs typeface="Palatino Linotype"/>
                <a:sym typeface="Palatino Linotype"/>
              </a:defRPr>
            </a:lvl1pPr>
            <a:lvl2pPr lvl="1"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2pPr>
            <a:lvl3pPr lvl="2"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3pPr>
            <a:lvl4pPr lvl="3"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4pPr>
            <a:lvl5pPr lvl="4"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5pPr>
            <a:lvl6pPr lvl="5"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6pPr>
            <a:lvl7pPr lvl="6"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7pPr>
            <a:lvl8pPr lvl="7"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8pPr>
            <a:lvl9pPr lvl="8"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4" name="Shape 134"/>
        <p:cNvGrpSpPr/>
        <p:nvPr/>
      </p:nvGrpSpPr>
      <p:grpSpPr>
        <a:xfrm>
          <a:off x="0" y="0"/>
          <a:ext cx="0" cy="0"/>
          <a:chOff x="0" y="0"/>
          <a:chExt cx="0" cy="0"/>
        </a:xfrm>
      </p:grpSpPr>
      <p:sp>
        <p:nvSpPr>
          <p:cNvPr id="135" name="Google Shape;135;p18"/>
          <p:cNvSpPr txBox="1"/>
          <p:nvPr/>
        </p:nvSpPr>
        <p:spPr>
          <a:xfrm>
            <a:off x="4267200" y="4074497"/>
            <a:ext cx="457200" cy="101566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6600">
                <a:solidFill>
                  <a:schemeClr val="lt1"/>
                </a:solidFill>
                <a:latin typeface="Palatino Linotype"/>
                <a:ea typeface="Palatino Linotype"/>
                <a:cs typeface="Palatino Linotype"/>
                <a:sym typeface="Palatino Linotype"/>
              </a:rPr>
              <a:t>{</a:t>
            </a:r>
            <a:endParaRPr sz="6600">
              <a:solidFill>
                <a:schemeClr val="lt1"/>
              </a:solidFill>
              <a:latin typeface="Palatino Linotype"/>
              <a:ea typeface="Palatino Linotype"/>
              <a:cs typeface="Palatino Linotype"/>
              <a:sym typeface="Palatino Linotype"/>
            </a:endParaRPr>
          </a:p>
        </p:txBody>
      </p:sp>
      <p:sp>
        <p:nvSpPr>
          <p:cNvPr id="136" name="Google Shape;136;p18"/>
          <p:cNvSpPr txBox="1"/>
          <p:nvPr>
            <p:ph idx="1" type="body"/>
          </p:nvPr>
        </p:nvSpPr>
        <p:spPr>
          <a:xfrm>
            <a:off x="4572000" y="4267368"/>
            <a:ext cx="3733800" cy="731520"/>
          </a:xfrm>
          <a:prstGeom prst="rect">
            <a:avLst/>
          </a:prstGeom>
          <a:noFill/>
          <a:ln>
            <a:noFill/>
          </a:ln>
        </p:spPr>
        <p:txBody>
          <a:bodyPr anchorCtr="0" anchor="ctr" bIns="91425" lIns="91425" spcFirstLastPara="1" rIns="91425" wrap="square" tIns="91425"/>
          <a:lstStyle>
            <a:lvl1pPr indent="-228600" lvl="0" marL="457200" marR="0" rtl="0" algn="l">
              <a:spcBef>
                <a:spcPts val="360"/>
              </a:spcBef>
              <a:spcAft>
                <a:spcPts val="0"/>
              </a:spcAft>
              <a:buClr>
                <a:schemeClr val="lt1"/>
              </a:buClr>
              <a:buSzPts val="1080"/>
              <a:buFont typeface="Noto Sans Symbols"/>
              <a:buNone/>
              <a:defRPr b="0" i="0" sz="1800" u="none" cap="none" strike="noStrike">
                <a:solidFill>
                  <a:schemeClr val="lt1"/>
                </a:solidFill>
                <a:latin typeface="Palatino Linotype"/>
                <a:ea typeface="Palatino Linotype"/>
                <a:cs typeface="Palatino Linotype"/>
                <a:sym typeface="Palatino Linotype"/>
              </a:defRPr>
            </a:lvl1pPr>
            <a:lvl2pPr indent="-228600" lvl="1" marL="914400" marR="0" rtl="0" algn="l">
              <a:spcBef>
                <a:spcPts val="360"/>
              </a:spcBef>
              <a:spcAft>
                <a:spcPts val="0"/>
              </a:spcAft>
              <a:buClr>
                <a:schemeClr val="lt1"/>
              </a:buClr>
              <a:buSzPts val="1080"/>
              <a:buFont typeface="Noto Sans Symbols"/>
              <a:buNone/>
              <a:defRPr b="0" i="0" sz="1800" u="none" cap="none" strike="noStrike">
                <a:solidFill>
                  <a:schemeClr val="lt1"/>
                </a:solidFill>
                <a:latin typeface="Palatino Linotype"/>
                <a:ea typeface="Palatino Linotype"/>
                <a:cs typeface="Palatino Linotype"/>
                <a:sym typeface="Palatino Linotype"/>
              </a:defRPr>
            </a:lvl2pPr>
            <a:lvl3pPr indent="-228600" lvl="2" marL="1371600" marR="0" rtl="0" algn="l">
              <a:spcBef>
                <a:spcPts val="320"/>
              </a:spcBef>
              <a:spcAft>
                <a:spcPts val="0"/>
              </a:spcAft>
              <a:buClr>
                <a:schemeClr val="lt1"/>
              </a:buClr>
              <a:buSzPts val="960"/>
              <a:buFont typeface="Noto Sans Symbols"/>
              <a:buNone/>
              <a:defRPr b="0" i="0" sz="1600" u="none" cap="none" strike="noStrike">
                <a:solidFill>
                  <a:schemeClr val="lt1"/>
                </a:solidFill>
                <a:latin typeface="Palatino Linotype"/>
                <a:ea typeface="Palatino Linotype"/>
                <a:cs typeface="Palatino Linotype"/>
                <a:sym typeface="Palatino Linotype"/>
              </a:defRPr>
            </a:lvl3pPr>
            <a:lvl4pPr indent="-228600" lvl="3" marL="1828800" marR="0" rtl="0" algn="l">
              <a:spcBef>
                <a:spcPts val="280"/>
              </a:spcBef>
              <a:spcAft>
                <a:spcPts val="0"/>
              </a:spcAft>
              <a:buClr>
                <a:schemeClr val="lt1"/>
              </a:buClr>
              <a:buSzPts val="840"/>
              <a:buFont typeface="Noto Sans Symbols"/>
              <a:buNone/>
              <a:defRPr b="0" i="0" sz="1400" u="none" cap="none" strike="noStrike">
                <a:solidFill>
                  <a:schemeClr val="lt1"/>
                </a:solidFill>
                <a:latin typeface="Palatino Linotype"/>
                <a:ea typeface="Palatino Linotype"/>
                <a:cs typeface="Palatino Linotype"/>
                <a:sym typeface="Palatino Linotype"/>
              </a:defRPr>
            </a:lvl4pPr>
            <a:lvl5pPr indent="-228600" lvl="4" marL="2286000" marR="0" rtl="0" algn="l">
              <a:spcBef>
                <a:spcPts val="280"/>
              </a:spcBef>
              <a:spcAft>
                <a:spcPts val="0"/>
              </a:spcAft>
              <a:buClr>
                <a:schemeClr val="lt1"/>
              </a:buClr>
              <a:buSzPts val="840"/>
              <a:buFont typeface="Noto Sans Symbols"/>
              <a:buNone/>
              <a:defRPr b="0" i="0" sz="1400" u="none" cap="none" strike="noStrike">
                <a:solidFill>
                  <a:schemeClr val="lt1"/>
                </a:solidFill>
                <a:latin typeface="Palatino Linotype"/>
                <a:ea typeface="Palatino Linotype"/>
                <a:cs typeface="Palatino Linotype"/>
                <a:sym typeface="Palatino Linotype"/>
              </a:defRPr>
            </a:lvl5pPr>
            <a:lvl6pPr indent="-228600" lvl="5" marL="2743200" marR="0" rtl="0" algn="l">
              <a:spcBef>
                <a:spcPts val="280"/>
              </a:spcBef>
              <a:spcAft>
                <a:spcPts val="0"/>
              </a:spcAft>
              <a:buClr>
                <a:schemeClr val="lt1"/>
              </a:buClr>
              <a:buSzPts val="840"/>
              <a:buFont typeface="Noto Sans Symbols"/>
              <a:buNone/>
              <a:defRPr b="0" i="0" sz="1400" u="none" cap="none" strike="noStrike">
                <a:solidFill>
                  <a:schemeClr val="lt1"/>
                </a:solidFill>
                <a:latin typeface="Palatino Linotype"/>
                <a:ea typeface="Palatino Linotype"/>
                <a:cs typeface="Palatino Linotype"/>
                <a:sym typeface="Palatino Linotype"/>
              </a:defRPr>
            </a:lvl6pPr>
            <a:lvl7pPr indent="-228600" lvl="6" marL="3200400" marR="0" rtl="0" algn="l">
              <a:spcBef>
                <a:spcPts val="280"/>
              </a:spcBef>
              <a:spcAft>
                <a:spcPts val="0"/>
              </a:spcAft>
              <a:buClr>
                <a:schemeClr val="lt1"/>
              </a:buClr>
              <a:buSzPts val="840"/>
              <a:buFont typeface="Noto Sans Symbols"/>
              <a:buNone/>
              <a:defRPr b="0" i="0" sz="1400" u="none" cap="none" strike="noStrike">
                <a:solidFill>
                  <a:schemeClr val="lt1"/>
                </a:solidFill>
                <a:latin typeface="Palatino Linotype"/>
                <a:ea typeface="Palatino Linotype"/>
                <a:cs typeface="Palatino Linotype"/>
                <a:sym typeface="Palatino Linotype"/>
              </a:defRPr>
            </a:lvl7pPr>
            <a:lvl8pPr indent="-228600" lvl="7" marL="3657600" marR="0" rtl="0" algn="l">
              <a:spcBef>
                <a:spcPts val="280"/>
              </a:spcBef>
              <a:spcAft>
                <a:spcPts val="0"/>
              </a:spcAft>
              <a:buClr>
                <a:schemeClr val="lt1"/>
              </a:buClr>
              <a:buSzPts val="840"/>
              <a:buFont typeface="Noto Sans Symbols"/>
              <a:buNone/>
              <a:defRPr b="0" i="0" sz="1400" u="none" cap="none" strike="noStrike">
                <a:solidFill>
                  <a:schemeClr val="lt1"/>
                </a:solidFill>
                <a:latin typeface="Palatino Linotype"/>
                <a:ea typeface="Palatino Linotype"/>
                <a:cs typeface="Palatino Linotype"/>
                <a:sym typeface="Palatino Linotype"/>
              </a:defRPr>
            </a:lvl8pPr>
            <a:lvl9pPr indent="-228600" lvl="8" marL="4114800" marR="0" rtl="0" algn="l">
              <a:spcBef>
                <a:spcPts val="280"/>
              </a:spcBef>
              <a:spcAft>
                <a:spcPts val="0"/>
              </a:spcAft>
              <a:buClr>
                <a:schemeClr val="lt1"/>
              </a:buClr>
              <a:buSzPts val="840"/>
              <a:buFont typeface="Noto Sans Symbols"/>
              <a:buNone/>
              <a:defRPr b="0" i="0" sz="1400" u="none" cap="none" strike="noStrike">
                <a:solidFill>
                  <a:schemeClr val="lt1"/>
                </a:solidFill>
                <a:latin typeface="Palatino Linotype"/>
                <a:ea typeface="Palatino Linotype"/>
                <a:cs typeface="Palatino Linotype"/>
                <a:sym typeface="Palatino Linotype"/>
              </a:defRPr>
            </a:lvl9pPr>
          </a:lstStyle>
          <a:p/>
        </p:txBody>
      </p:sp>
      <p:sp>
        <p:nvSpPr>
          <p:cNvPr id="137" name="Google Shape;137;p18"/>
          <p:cNvSpPr txBox="1"/>
          <p:nvPr>
            <p:ph idx="10" type="dt"/>
          </p:nvPr>
        </p:nvSpPr>
        <p:spPr>
          <a:xfrm>
            <a:off x="6172200" y="6154738"/>
            <a:ext cx="2133600" cy="365125"/>
          </a:xfrm>
          <a:prstGeom prst="rect">
            <a:avLst/>
          </a:prstGeom>
          <a:noFill/>
          <a:ln>
            <a:noFill/>
          </a:ln>
        </p:spPr>
        <p:txBody>
          <a:bodyPr anchorCtr="0" anchor="t" bIns="91425" lIns="91425" spcFirstLastPara="1" rIns="91425" wrap="square" tIns="91425"/>
          <a:lstStyle>
            <a:lvl1pPr lvl="0" marR="0" rtl="0" algn="r">
              <a:spcBef>
                <a:spcPts val="0"/>
              </a:spcBef>
              <a:spcAft>
                <a:spcPts val="0"/>
              </a:spcAft>
              <a:buSzPts val="1400"/>
              <a:buNone/>
              <a:defRPr sz="1100">
                <a:solidFill>
                  <a:schemeClr val="lt1"/>
                </a:solidFill>
                <a:latin typeface="Palatino Linotype"/>
                <a:ea typeface="Palatino Linotype"/>
                <a:cs typeface="Palatino Linotype"/>
                <a:sym typeface="Palatino Linotype"/>
              </a:defRPr>
            </a:lvl1pPr>
            <a:lvl2pPr lvl="1"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2pPr>
            <a:lvl3pPr lvl="2"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3pPr>
            <a:lvl4pPr lvl="3"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4pPr>
            <a:lvl5pPr lvl="4"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5pPr>
            <a:lvl6pPr lvl="5"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6pPr>
            <a:lvl7pPr lvl="6"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7pPr>
            <a:lvl8pPr lvl="7"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8pPr>
            <a:lvl9pPr lvl="8"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9pPr>
          </a:lstStyle>
          <a:p/>
        </p:txBody>
      </p:sp>
      <p:sp>
        <p:nvSpPr>
          <p:cNvPr id="138" name="Google Shape;138;p18"/>
          <p:cNvSpPr txBox="1"/>
          <p:nvPr>
            <p:ph idx="12" type="sldNum"/>
          </p:nvPr>
        </p:nvSpPr>
        <p:spPr>
          <a:xfrm>
            <a:off x="822960" y="5842000"/>
            <a:ext cx="2133600" cy="304800"/>
          </a:xfrm>
          <a:prstGeom prst="rect">
            <a:avLst/>
          </a:prstGeom>
          <a:noFill/>
          <a:ln>
            <a:noFill/>
          </a:ln>
        </p:spPr>
        <p:txBody>
          <a:bodyPr anchorCtr="0" anchor="b" bIns="9125" lIns="91425" spcFirstLastPara="1" rIns="91425" wrap="square" tIns="45700">
            <a:noAutofit/>
          </a:bodyPr>
          <a:lstStyle>
            <a:lvl1pPr indent="0" lvl="0" marL="0" marR="0" rtl="0" algn="l">
              <a:spcBef>
                <a:spcPts val="0"/>
              </a:spcBef>
              <a:buNone/>
              <a:defRPr sz="1600">
                <a:solidFill>
                  <a:schemeClr val="lt1"/>
                </a:solidFill>
                <a:latin typeface="Palatino Linotype"/>
                <a:ea typeface="Palatino Linotype"/>
                <a:cs typeface="Palatino Linotype"/>
                <a:sym typeface="Palatino Linotype"/>
              </a:defRPr>
            </a:lvl1pPr>
            <a:lvl2pPr indent="0" lvl="1" marL="0" marR="0" rtl="0" algn="l">
              <a:spcBef>
                <a:spcPts val="0"/>
              </a:spcBef>
              <a:buNone/>
              <a:defRPr sz="1600">
                <a:solidFill>
                  <a:schemeClr val="lt1"/>
                </a:solidFill>
                <a:latin typeface="Palatino Linotype"/>
                <a:ea typeface="Palatino Linotype"/>
                <a:cs typeface="Palatino Linotype"/>
                <a:sym typeface="Palatino Linotype"/>
              </a:defRPr>
            </a:lvl2pPr>
            <a:lvl3pPr indent="0" lvl="2" marL="0" marR="0" rtl="0" algn="l">
              <a:spcBef>
                <a:spcPts val="0"/>
              </a:spcBef>
              <a:buNone/>
              <a:defRPr sz="1600">
                <a:solidFill>
                  <a:schemeClr val="lt1"/>
                </a:solidFill>
                <a:latin typeface="Palatino Linotype"/>
                <a:ea typeface="Palatino Linotype"/>
                <a:cs typeface="Palatino Linotype"/>
                <a:sym typeface="Palatino Linotype"/>
              </a:defRPr>
            </a:lvl3pPr>
            <a:lvl4pPr indent="0" lvl="3" marL="0" marR="0" rtl="0" algn="l">
              <a:spcBef>
                <a:spcPts val="0"/>
              </a:spcBef>
              <a:buNone/>
              <a:defRPr sz="1600">
                <a:solidFill>
                  <a:schemeClr val="lt1"/>
                </a:solidFill>
                <a:latin typeface="Palatino Linotype"/>
                <a:ea typeface="Palatino Linotype"/>
                <a:cs typeface="Palatino Linotype"/>
                <a:sym typeface="Palatino Linotype"/>
              </a:defRPr>
            </a:lvl4pPr>
            <a:lvl5pPr indent="0" lvl="4" marL="0" marR="0" rtl="0" algn="l">
              <a:spcBef>
                <a:spcPts val="0"/>
              </a:spcBef>
              <a:buNone/>
              <a:defRPr sz="1600">
                <a:solidFill>
                  <a:schemeClr val="lt1"/>
                </a:solidFill>
                <a:latin typeface="Palatino Linotype"/>
                <a:ea typeface="Palatino Linotype"/>
                <a:cs typeface="Palatino Linotype"/>
                <a:sym typeface="Palatino Linotype"/>
              </a:defRPr>
            </a:lvl5pPr>
            <a:lvl6pPr indent="0" lvl="5" marL="0" marR="0" rtl="0" algn="l">
              <a:spcBef>
                <a:spcPts val="0"/>
              </a:spcBef>
              <a:buNone/>
              <a:defRPr sz="1600">
                <a:solidFill>
                  <a:schemeClr val="lt1"/>
                </a:solidFill>
                <a:latin typeface="Palatino Linotype"/>
                <a:ea typeface="Palatino Linotype"/>
                <a:cs typeface="Palatino Linotype"/>
                <a:sym typeface="Palatino Linotype"/>
              </a:defRPr>
            </a:lvl6pPr>
            <a:lvl7pPr indent="0" lvl="6" marL="0" marR="0" rtl="0" algn="l">
              <a:spcBef>
                <a:spcPts val="0"/>
              </a:spcBef>
              <a:buNone/>
              <a:defRPr sz="1600">
                <a:solidFill>
                  <a:schemeClr val="lt1"/>
                </a:solidFill>
                <a:latin typeface="Palatino Linotype"/>
                <a:ea typeface="Palatino Linotype"/>
                <a:cs typeface="Palatino Linotype"/>
                <a:sym typeface="Palatino Linotype"/>
              </a:defRPr>
            </a:lvl7pPr>
            <a:lvl8pPr indent="0" lvl="7" marL="0" marR="0" rtl="0" algn="l">
              <a:spcBef>
                <a:spcPts val="0"/>
              </a:spcBef>
              <a:buNone/>
              <a:defRPr sz="1600">
                <a:solidFill>
                  <a:schemeClr val="lt1"/>
                </a:solidFill>
                <a:latin typeface="Palatino Linotype"/>
                <a:ea typeface="Palatino Linotype"/>
                <a:cs typeface="Palatino Linotype"/>
                <a:sym typeface="Palatino Linotype"/>
              </a:defRPr>
            </a:lvl8pPr>
            <a:lvl9pPr indent="0" lvl="8" marL="0" marR="0" rtl="0" algn="l">
              <a:spcBef>
                <a:spcPts val="0"/>
              </a:spcBef>
              <a:buNone/>
              <a:defRPr sz="1600">
                <a:solidFill>
                  <a:schemeClr val="lt1"/>
                </a:solidFill>
                <a:latin typeface="Palatino Linotype"/>
                <a:ea typeface="Palatino Linotype"/>
                <a:cs typeface="Palatino Linotype"/>
                <a:sym typeface="Palatino Linotype"/>
              </a:defRPr>
            </a:lvl9pPr>
          </a:lstStyle>
          <a:p>
            <a:pPr indent="0" lvl="0" marL="0" rtl="0" algn="l">
              <a:spcBef>
                <a:spcPts val="0"/>
              </a:spcBef>
              <a:spcAft>
                <a:spcPts val="0"/>
              </a:spcAft>
              <a:buNone/>
            </a:pPr>
            <a:fld id="{00000000-1234-1234-1234-123412341234}" type="slidenum">
              <a:rPr lang="en-US"/>
              <a:t>‹#›</a:t>
            </a:fld>
            <a:endParaRPr/>
          </a:p>
        </p:txBody>
      </p:sp>
      <p:sp>
        <p:nvSpPr>
          <p:cNvPr id="139" name="Google Shape;139;p18"/>
          <p:cNvSpPr txBox="1"/>
          <p:nvPr>
            <p:ph idx="11" type="ftr"/>
          </p:nvPr>
        </p:nvSpPr>
        <p:spPr>
          <a:xfrm>
            <a:off x="822960" y="6154738"/>
            <a:ext cx="4572000" cy="365125"/>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sz="1100">
                <a:solidFill>
                  <a:schemeClr val="lt1"/>
                </a:solidFill>
                <a:latin typeface="Palatino Linotype"/>
                <a:ea typeface="Palatino Linotype"/>
                <a:cs typeface="Palatino Linotype"/>
                <a:sym typeface="Palatino Linotype"/>
              </a:defRPr>
            </a:lvl1pPr>
            <a:lvl2pPr lvl="1"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2pPr>
            <a:lvl3pPr lvl="2"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3pPr>
            <a:lvl4pPr lvl="3"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4pPr>
            <a:lvl5pPr lvl="4"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5pPr>
            <a:lvl6pPr lvl="5"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6pPr>
            <a:lvl7pPr lvl="6"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7pPr>
            <a:lvl8pPr lvl="7"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8pPr>
            <a:lvl9pPr lvl="8"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9pPr>
          </a:lstStyle>
          <a:p/>
        </p:txBody>
      </p:sp>
      <p:sp>
        <p:nvSpPr>
          <p:cNvPr id="140" name="Google Shape;140;p18"/>
          <p:cNvSpPr txBox="1"/>
          <p:nvPr>
            <p:ph type="title"/>
          </p:nvPr>
        </p:nvSpPr>
        <p:spPr>
          <a:xfrm>
            <a:off x="2286000" y="1905000"/>
            <a:ext cx="6035040" cy="2350008"/>
          </a:xfrm>
          <a:prstGeom prst="rect">
            <a:avLst/>
          </a:prstGeom>
          <a:noFill/>
          <a:ln>
            <a:noFill/>
          </a:ln>
        </p:spPr>
        <p:txBody>
          <a:bodyPr anchorCtr="0" anchor="b" bIns="91425" lIns="91425" spcFirstLastPara="1" rIns="91425" wrap="square" tIns="91425"/>
          <a:lstStyle>
            <a:lvl1pPr lvl="0" marR="0" rtl="0" algn="l">
              <a:spcBef>
                <a:spcPts val="0"/>
              </a:spcBef>
              <a:spcAft>
                <a:spcPts val="0"/>
              </a:spcAft>
              <a:buClr>
                <a:schemeClr val="lt1"/>
              </a:buClr>
              <a:buSzPts val="5400"/>
              <a:buFont typeface="Palatino Linotype"/>
              <a:buNone/>
              <a:defRPr b="0" i="0" sz="5400" u="none" cap="none" strike="noStrike">
                <a:solidFill>
                  <a:schemeClr val="lt1"/>
                </a:solidFill>
                <a:latin typeface="Palatino Linotype"/>
                <a:ea typeface="Palatino Linotype"/>
                <a:cs typeface="Palatino Linotype"/>
                <a:sym typeface="Palatino Linotype"/>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41" name="Shape 141"/>
        <p:cNvGrpSpPr/>
        <p:nvPr/>
      </p:nvGrpSpPr>
      <p:grpSpPr>
        <a:xfrm>
          <a:off x="0" y="0"/>
          <a:ext cx="0" cy="0"/>
          <a:chOff x="0" y="0"/>
          <a:chExt cx="0" cy="0"/>
        </a:xfrm>
      </p:grpSpPr>
      <p:sp>
        <p:nvSpPr>
          <p:cNvPr id="142" name="Google Shape;142;p19"/>
          <p:cNvSpPr txBox="1"/>
          <p:nvPr>
            <p:ph idx="10" type="dt"/>
          </p:nvPr>
        </p:nvSpPr>
        <p:spPr>
          <a:xfrm>
            <a:off x="6172200" y="6154738"/>
            <a:ext cx="2133600" cy="365125"/>
          </a:xfrm>
          <a:prstGeom prst="rect">
            <a:avLst/>
          </a:prstGeom>
          <a:noFill/>
          <a:ln>
            <a:noFill/>
          </a:ln>
        </p:spPr>
        <p:txBody>
          <a:bodyPr anchorCtr="0" anchor="t" bIns="91425" lIns="91425" spcFirstLastPara="1" rIns="91425" wrap="square" tIns="91425"/>
          <a:lstStyle>
            <a:lvl1pPr lvl="0" marR="0" rtl="0" algn="r">
              <a:spcBef>
                <a:spcPts val="0"/>
              </a:spcBef>
              <a:spcAft>
                <a:spcPts val="0"/>
              </a:spcAft>
              <a:buSzPts val="1400"/>
              <a:buNone/>
              <a:defRPr sz="1100">
                <a:solidFill>
                  <a:schemeClr val="lt1"/>
                </a:solidFill>
                <a:latin typeface="Palatino Linotype"/>
                <a:ea typeface="Palatino Linotype"/>
                <a:cs typeface="Palatino Linotype"/>
                <a:sym typeface="Palatino Linotype"/>
              </a:defRPr>
            </a:lvl1pPr>
            <a:lvl2pPr lvl="1"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2pPr>
            <a:lvl3pPr lvl="2"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3pPr>
            <a:lvl4pPr lvl="3"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4pPr>
            <a:lvl5pPr lvl="4"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5pPr>
            <a:lvl6pPr lvl="5"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6pPr>
            <a:lvl7pPr lvl="6"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7pPr>
            <a:lvl8pPr lvl="7"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8pPr>
            <a:lvl9pPr lvl="8"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9pPr>
          </a:lstStyle>
          <a:p/>
        </p:txBody>
      </p:sp>
      <p:sp>
        <p:nvSpPr>
          <p:cNvPr id="143" name="Google Shape;143;p19"/>
          <p:cNvSpPr txBox="1"/>
          <p:nvPr>
            <p:ph idx="12" type="sldNum"/>
          </p:nvPr>
        </p:nvSpPr>
        <p:spPr>
          <a:xfrm>
            <a:off x="822960" y="5842000"/>
            <a:ext cx="2133600" cy="304800"/>
          </a:xfrm>
          <a:prstGeom prst="rect">
            <a:avLst/>
          </a:prstGeom>
          <a:noFill/>
          <a:ln>
            <a:noFill/>
          </a:ln>
        </p:spPr>
        <p:txBody>
          <a:bodyPr anchorCtr="0" anchor="b" bIns="9125" lIns="91425" spcFirstLastPara="1" rIns="91425" wrap="square" tIns="45700">
            <a:noAutofit/>
          </a:bodyPr>
          <a:lstStyle>
            <a:lvl1pPr indent="0" lvl="0" marL="0" marR="0" rtl="0" algn="l">
              <a:spcBef>
                <a:spcPts val="0"/>
              </a:spcBef>
              <a:buNone/>
              <a:defRPr sz="1600">
                <a:solidFill>
                  <a:schemeClr val="lt1"/>
                </a:solidFill>
                <a:latin typeface="Palatino Linotype"/>
                <a:ea typeface="Palatino Linotype"/>
                <a:cs typeface="Palatino Linotype"/>
                <a:sym typeface="Palatino Linotype"/>
              </a:defRPr>
            </a:lvl1pPr>
            <a:lvl2pPr indent="0" lvl="1" marL="0" marR="0" rtl="0" algn="l">
              <a:spcBef>
                <a:spcPts val="0"/>
              </a:spcBef>
              <a:buNone/>
              <a:defRPr sz="1600">
                <a:solidFill>
                  <a:schemeClr val="lt1"/>
                </a:solidFill>
                <a:latin typeface="Palatino Linotype"/>
                <a:ea typeface="Palatino Linotype"/>
                <a:cs typeface="Palatino Linotype"/>
                <a:sym typeface="Palatino Linotype"/>
              </a:defRPr>
            </a:lvl2pPr>
            <a:lvl3pPr indent="0" lvl="2" marL="0" marR="0" rtl="0" algn="l">
              <a:spcBef>
                <a:spcPts val="0"/>
              </a:spcBef>
              <a:buNone/>
              <a:defRPr sz="1600">
                <a:solidFill>
                  <a:schemeClr val="lt1"/>
                </a:solidFill>
                <a:latin typeface="Palatino Linotype"/>
                <a:ea typeface="Palatino Linotype"/>
                <a:cs typeface="Palatino Linotype"/>
                <a:sym typeface="Palatino Linotype"/>
              </a:defRPr>
            </a:lvl3pPr>
            <a:lvl4pPr indent="0" lvl="3" marL="0" marR="0" rtl="0" algn="l">
              <a:spcBef>
                <a:spcPts val="0"/>
              </a:spcBef>
              <a:buNone/>
              <a:defRPr sz="1600">
                <a:solidFill>
                  <a:schemeClr val="lt1"/>
                </a:solidFill>
                <a:latin typeface="Palatino Linotype"/>
                <a:ea typeface="Palatino Linotype"/>
                <a:cs typeface="Palatino Linotype"/>
                <a:sym typeface="Palatino Linotype"/>
              </a:defRPr>
            </a:lvl4pPr>
            <a:lvl5pPr indent="0" lvl="4" marL="0" marR="0" rtl="0" algn="l">
              <a:spcBef>
                <a:spcPts val="0"/>
              </a:spcBef>
              <a:buNone/>
              <a:defRPr sz="1600">
                <a:solidFill>
                  <a:schemeClr val="lt1"/>
                </a:solidFill>
                <a:latin typeface="Palatino Linotype"/>
                <a:ea typeface="Palatino Linotype"/>
                <a:cs typeface="Palatino Linotype"/>
                <a:sym typeface="Palatino Linotype"/>
              </a:defRPr>
            </a:lvl5pPr>
            <a:lvl6pPr indent="0" lvl="5" marL="0" marR="0" rtl="0" algn="l">
              <a:spcBef>
                <a:spcPts val="0"/>
              </a:spcBef>
              <a:buNone/>
              <a:defRPr sz="1600">
                <a:solidFill>
                  <a:schemeClr val="lt1"/>
                </a:solidFill>
                <a:latin typeface="Palatino Linotype"/>
                <a:ea typeface="Palatino Linotype"/>
                <a:cs typeface="Palatino Linotype"/>
                <a:sym typeface="Palatino Linotype"/>
              </a:defRPr>
            </a:lvl6pPr>
            <a:lvl7pPr indent="0" lvl="6" marL="0" marR="0" rtl="0" algn="l">
              <a:spcBef>
                <a:spcPts val="0"/>
              </a:spcBef>
              <a:buNone/>
              <a:defRPr sz="1600">
                <a:solidFill>
                  <a:schemeClr val="lt1"/>
                </a:solidFill>
                <a:latin typeface="Palatino Linotype"/>
                <a:ea typeface="Palatino Linotype"/>
                <a:cs typeface="Palatino Linotype"/>
                <a:sym typeface="Palatino Linotype"/>
              </a:defRPr>
            </a:lvl7pPr>
            <a:lvl8pPr indent="0" lvl="7" marL="0" marR="0" rtl="0" algn="l">
              <a:spcBef>
                <a:spcPts val="0"/>
              </a:spcBef>
              <a:buNone/>
              <a:defRPr sz="1600">
                <a:solidFill>
                  <a:schemeClr val="lt1"/>
                </a:solidFill>
                <a:latin typeface="Palatino Linotype"/>
                <a:ea typeface="Palatino Linotype"/>
                <a:cs typeface="Palatino Linotype"/>
                <a:sym typeface="Palatino Linotype"/>
              </a:defRPr>
            </a:lvl8pPr>
            <a:lvl9pPr indent="0" lvl="8" marL="0" marR="0" rtl="0" algn="l">
              <a:spcBef>
                <a:spcPts val="0"/>
              </a:spcBef>
              <a:buNone/>
              <a:defRPr sz="1600">
                <a:solidFill>
                  <a:schemeClr val="lt1"/>
                </a:solidFill>
                <a:latin typeface="Palatino Linotype"/>
                <a:ea typeface="Palatino Linotype"/>
                <a:cs typeface="Palatino Linotype"/>
                <a:sym typeface="Palatino Linotype"/>
              </a:defRPr>
            </a:lvl9pPr>
          </a:lstStyle>
          <a:p>
            <a:pPr indent="0" lvl="0" marL="0" rtl="0" algn="l">
              <a:spcBef>
                <a:spcPts val="0"/>
              </a:spcBef>
              <a:spcAft>
                <a:spcPts val="0"/>
              </a:spcAft>
              <a:buNone/>
            </a:pPr>
            <a:fld id="{00000000-1234-1234-1234-123412341234}" type="slidenum">
              <a:rPr lang="en-US"/>
              <a:t>‹#›</a:t>
            </a:fld>
            <a:endParaRPr/>
          </a:p>
        </p:txBody>
      </p:sp>
      <p:sp>
        <p:nvSpPr>
          <p:cNvPr id="144" name="Google Shape;144;p19"/>
          <p:cNvSpPr txBox="1"/>
          <p:nvPr>
            <p:ph idx="11" type="ftr"/>
          </p:nvPr>
        </p:nvSpPr>
        <p:spPr>
          <a:xfrm>
            <a:off x="822960" y="6154738"/>
            <a:ext cx="4572000" cy="365125"/>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sz="1100">
                <a:solidFill>
                  <a:schemeClr val="lt1"/>
                </a:solidFill>
                <a:latin typeface="Palatino Linotype"/>
                <a:ea typeface="Palatino Linotype"/>
                <a:cs typeface="Palatino Linotype"/>
                <a:sym typeface="Palatino Linotype"/>
              </a:defRPr>
            </a:lvl1pPr>
            <a:lvl2pPr lvl="1"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2pPr>
            <a:lvl3pPr lvl="2"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3pPr>
            <a:lvl4pPr lvl="3"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4pPr>
            <a:lvl5pPr lvl="4"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5pPr>
            <a:lvl6pPr lvl="5"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6pPr>
            <a:lvl7pPr lvl="6"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7pPr>
            <a:lvl8pPr lvl="7"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8pPr>
            <a:lvl9pPr lvl="8"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9pPr>
          </a:lstStyle>
          <a:p/>
        </p:txBody>
      </p:sp>
      <p:sp>
        <p:nvSpPr>
          <p:cNvPr id="145" name="Google Shape;145;p19"/>
          <p:cNvSpPr txBox="1"/>
          <p:nvPr>
            <p:ph type="title"/>
          </p:nvPr>
        </p:nvSpPr>
        <p:spPr>
          <a:xfrm>
            <a:off x="777240" y="4876800"/>
            <a:ext cx="7543800" cy="914400"/>
          </a:xfrm>
          <a:prstGeom prst="rect">
            <a:avLst/>
          </a:prstGeom>
          <a:noFill/>
          <a:ln>
            <a:noFill/>
          </a:ln>
        </p:spPr>
        <p:txBody>
          <a:bodyPr anchorCtr="0" anchor="b" bIns="91425" lIns="91425" spcFirstLastPara="1" rIns="91425" wrap="square" tIns="91425"/>
          <a:lstStyle>
            <a:lvl1pPr lvl="0" marR="0" rtl="0" algn="l">
              <a:spcBef>
                <a:spcPts val="0"/>
              </a:spcBef>
              <a:spcAft>
                <a:spcPts val="0"/>
              </a:spcAft>
              <a:buClr>
                <a:schemeClr val="lt1"/>
              </a:buClr>
              <a:buSzPts val="4900"/>
              <a:buFont typeface="Palatino Linotype"/>
              <a:buNone/>
              <a:defRPr b="0" i="0" sz="4900" u="none" cap="none" strike="noStrike">
                <a:solidFill>
                  <a:schemeClr val="lt1"/>
                </a:solidFill>
                <a:latin typeface="Palatino Linotype"/>
                <a:ea typeface="Palatino Linotype"/>
                <a:cs typeface="Palatino Linotype"/>
                <a:sym typeface="Palatino Linotype"/>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46" name="Google Shape;146;p19"/>
          <p:cNvSpPr txBox="1"/>
          <p:nvPr>
            <p:ph idx="1" type="body"/>
          </p:nvPr>
        </p:nvSpPr>
        <p:spPr>
          <a:xfrm>
            <a:off x="1344168" y="658368"/>
            <a:ext cx="3273552" cy="3429000"/>
          </a:xfrm>
          <a:prstGeom prst="rect">
            <a:avLst/>
          </a:prstGeom>
          <a:noFill/>
          <a:ln>
            <a:noFill/>
          </a:ln>
        </p:spPr>
        <p:txBody>
          <a:bodyPr anchorCtr="0" anchor="ctr" bIns="91425" lIns="91425" spcFirstLastPara="1" rIns="91425" wrap="square" tIns="91425"/>
          <a:lstStyle>
            <a:lvl1pPr indent="-308610" lvl="0" marL="457200" marR="0" rtl="0" algn="l">
              <a:spcBef>
                <a:spcPts val="420"/>
              </a:spcBef>
              <a:spcAft>
                <a:spcPts val="0"/>
              </a:spcAft>
              <a:buClr>
                <a:schemeClr val="lt1"/>
              </a:buClr>
              <a:buSzPts val="1260"/>
              <a:buFont typeface="Noto Sans Symbols"/>
              <a:buChar char="❧"/>
              <a:defRPr b="0" i="0" sz="2100" u="none" cap="none" strike="noStrike">
                <a:solidFill>
                  <a:schemeClr val="lt1"/>
                </a:solidFill>
                <a:latin typeface="Palatino Linotype"/>
                <a:ea typeface="Palatino Linotype"/>
                <a:cs typeface="Palatino Linotype"/>
                <a:sym typeface="Palatino Linotype"/>
              </a:defRPr>
            </a:lvl1pPr>
            <a:lvl2pPr indent="-300990" lvl="1" marL="914400" marR="0" rtl="0" algn="l">
              <a:spcBef>
                <a:spcPts val="380"/>
              </a:spcBef>
              <a:spcAft>
                <a:spcPts val="0"/>
              </a:spcAft>
              <a:buClr>
                <a:schemeClr val="lt1"/>
              </a:buClr>
              <a:buSzPts val="1140"/>
              <a:buFont typeface="Noto Sans Symbols"/>
              <a:buChar char="❧"/>
              <a:defRPr b="0" i="0" sz="1900" u="none" cap="none" strike="noStrike">
                <a:solidFill>
                  <a:schemeClr val="lt1"/>
                </a:solidFill>
                <a:latin typeface="Palatino Linotype"/>
                <a:ea typeface="Palatino Linotype"/>
                <a:cs typeface="Palatino Linotype"/>
                <a:sym typeface="Palatino Linotype"/>
              </a:defRPr>
            </a:lvl2pPr>
            <a:lvl3pPr indent="-293369" lvl="2" marL="1371600" marR="0" rtl="0" algn="l">
              <a:spcBef>
                <a:spcPts val="340"/>
              </a:spcBef>
              <a:spcAft>
                <a:spcPts val="0"/>
              </a:spcAft>
              <a:buClr>
                <a:schemeClr val="lt1"/>
              </a:buClr>
              <a:buSzPts val="1020"/>
              <a:buFont typeface="Noto Sans Symbols"/>
              <a:buChar char="•"/>
              <a:defRPr b="0" i="0" sz="1700" u="none" cap="none" strike="noStrike">
                <a:solidFill>
                  <a:schemeClr val="lt1"/>
                </a:solidFill>
                <a:latin typeface="Palatino Linotype"/>
                <a:ea typeface="Palatino Linotype"/>
                <a:cs typeface="Palatino Linotype"/>
                <a:sym typeface="Palatino Linotype"/>
              </a:defRPr>
            </a:lvl3pPr>
            <a:lvl4pPr indent="-289560" lvl="3" marL="1828800" marR="0" rtl="0" algn="l">
              <a:spcBef>
                <a:spcPts val="320"/>
              </a:spcBef>
              <a:spcAft>
                <a:spcPts val="0"/>
              </a:spcAft>
              <a:buClr>
                <a:schemeClr val="lt1"/>
              </a:buClr>
              <a:buSzPts val="960"/>
              <a:buFont typeface="Noto Sans Symbols"/>
              <a:buChar char="❧"/>
              <a:defRPr b="0" i="0" sz="1600" u="none" cap="none" strike="noStrike">
                <a:solidFill>
                  <a:schemeClr val="lt1"/>
                </a:solidFill>
                <a:latin typeface="Palatino Linotype"/>
                <a:ea typeface="Palatino Linotype"/>
                <a:cs typeface="Palatino Linotype"/>
                <a:sym typeface="Palatino Linotype"/>
              </a:defRPr>
            </a:lvl4pPr>
            <a:lvl5pPr indent="-285750" lvl="4" marL="2286000" marR="0" rtl="0" algn="l">
              <a:spcBef>
                <a:spcPts val="300"/>
              </a:spcBef>
              <a:spcAft>
                <a:spcPts val="0"/>
              </a:spcAft>
              <a:buClr>
                <a:schemeClr val="lt1"/>
              </a:buClr>
              <a:buSzPts val="900"/>
              <a:buFont typeface="Noto Sans Symbols"/>
              <a:buChar char="❧"/>
              <a:defRPr b="0" i="0" sz="1500" u="none" cap="none" strike="noStrike">
                <a:solidFill>
                  <a:schemeClr val="lt1"/>
                </a:solidFill>
                <a:latin typeface="Palatino Linotype"/>
                <a:ea typeface="Palatino Linotype"/>
                <a:cs typeface="Palatino Linotype"/>
                <a:sym typeface="Palatino Linotype"/>
              </a:defRPr>
            </a:lvl5pPr>
            <a:lvl6pPr indent="-281939" lvl="5" marL="2743200" marR="0" rtl="0" algn="l">
              <a:spcBef>
                <a:spcPts val="280"/>
              </a:spcBef>
              <a:spcAft>
                <a:spcPts val="0"/>
              </a:spcAft>
              <a:buClr>
                <a:schemeClr val="lt1"/>
              </a:buClr>
              <a:buSzPts val="840"/>
              <a:buFont typeface="Noto Sans Symbols"/>
              <a:buChar char="❧"/>
              <a:defRPr b="0" i="0" sz="1400" u="none" cap="none" strike="noStrike">
                <a:solidFill>
                  <a:schemeClr val="lt1"/>
                </a:solidFill>
                <a:latin typeface="Palatino Linotype"/>
                <a:ea typeface="Palatino Linotype"/>
                <a:cs typeface="Palatino Linotype"/>
                <a:sym typeface="Palatino Linotype"/>
              </a:defRPr>
            </a:lvl6pPr>
            <a:lvl7pPr indent="-281939" lvl="6" marL="3200400" marR="0" rtl="0" algn="l">
              <a:spcBef>
                <a:spcPts val="280"/>
              </a:spcBef>
              <a:spcAft>
                <a:spcPts val="0"/>
              </a:spcAft>
              <a:buClr>
                <a:schemeClr val="lt1"/>
              </a:buClr>
              <a:buSzPts val="840"/>
              <a:buFont typeface="Noto Sans Symbols"/>
              <a:buChar char="•"/>
              <a:defRPr b="0" i="0" sz="1400" u="none" cap="none" strike="noStrike">
                <a:solidFill>
                  <a:schemeClr val="lt1"/>
                </a:solidFill>
                <a:latin typeface="Palatino Linotype"/>
                <a:ea typeface="Palatino Linotype"/>
                <a:cs typeface="Palatino Linotype"/>
                <a:sym typeface="Palatino Linotype"/>
              </a:defRPr>
            </a:lvl7pPr>
            <a:lvl8pPr indent="-281940" lvl="7" marL="3657600" marR="0" rtl="0" algn="l">
              <a:spcBef>
                <a:spcPts val="280"/>
              </a:spcBef>
              <a:spcAft>
                <a:spcPts val="0"/>
              </a:spcAft>
              <a:buClr>
                <a:schemeClr val="lt1"/>
              </a:buClr>
              <a:buSzPts val="840"/>
              <a:buFont typeface="Noto Sans Symbols"/>
              <a:buChar char="❧"/>
              <a:defRPr b="0" i="0" sz="1400" u="none" cap="none" strike="noStrike">
                <a:solidFill>
                  <a:schemeClr val="lt1"/>
                </a:solidFill>
                <a:latin typeface="Palatino Linotype"/>
                <a:ea typeface="Palatino Linotype"/>
                <a:cs typeface="Palatino Linotype"/>
                <a:sym typeface="Palatino Linotype"/>
              </a:defRPr>
            </a:lvl8pPr>
            <a:lvl9pPr indent="-281940" lvl="8" marL="4114800" marR="0" rtl="0" algn="l">
              <a:spcBef>
                <a:spcPts val="280"/>
              </a:spcBef>
              <a:spcAft>
                <a:spcPts val="0"/>
              </a:spcAft>
              <a:buClr>
                <a:schemeClr val="lt1"/>
              </a:buClr>
              <a:buSzPts val="840"/>
              <a:buFont typeface="Noto Sans Symbols"/>
              <a:buChar char="❧"/>
              <a:defRPr b="0" i="0" sz="1400" u="none" cap="none" strike="noStrike">
                <a:solidFill>
                  <a:schemeClr val="lt1"/>
                </a:solidFill>
                <a:latin typeface="Palatino Linotype"/>
                <a:ea typeface="Palatino Linotype"/>
                <a:cs typeface="Palatino Linotype"/>
                <a:sym typeface="Palatino Linotype"/>
              </a:defRPr>
            </a:lvl9pPr>
          </a:lstStyle>
          <a:p/>
        </p:txBody>
      </p:sp>
      <p:sp>
        <p:nvSpPr>
          <p:cNvPr id="147" name="Google Shape;147;p19"/>
          <p:cNvSpPr txBox="1"/>
          <p:nvPr>
            <p:ph idx="2" type="body"/>
          </p:nvPr>
        </p:nvSpPr>
        <p:spPr>
          <a:xfrm>
            <a:off x="5029200" y="658368"/>
            <a:ext cx="3273552" cy="3432175"/>
          </a:xfrm>
          <a:prstGeom prst="rect">
            <a:avLst/>
          </a:prstGeom>
          <a:noFill/>
          <a:ln>
            <a:noFill/>
          </a:ln>
        </p:spPr>
        <p:txBody>
          <a:bodyPr anchorCtr="0" anchor="ctr" bIns="91425" lIns="91425" spcFirstLastPara="1" rIns="91425" wrap="square" tIns="91425"/>
          <a:lstStyle>
            <a:lvl1pPr indent="-308610" lvl="0" marL="457200" marR="0" rtl="0" algn="l">
              <a:spcBef>
                <a:spcPts val="420"/>
              </a:spcBef>
              <a:spcAft>
                <a:spcPts val="0"/>
              </a:spcAft>
              <a:buClr>
                <a:schemeClr val="lt1"/>
              </a:buClr>
              <a:buSzPts val="1260"/>
              <a:buFont typeface="Noto Sans Symbols"/>
              <a:buChar char="❧"/>
              <a:defRPr b="0" i="0" sz="2100" u="none" cap="none" strike="noStrike">
                <a:solidFill>
                  <a:schemeClr val="lt1"/>
                </a:solidFill>
                <a:latin typeface="Palatino Linotype"/>
                <a:ea typeface="Palatino Linotype"/>
                <a:cs typeface="Palatino Linotype"/>
                <a:sym typeface="Palatino Linotype"/>
              </a:defRPr>
            </a:lvl1pPr>
            <a:lvl2pPr indent="-300990" lvl="1" marL="914400" marR="0" rtl="0" algn="l">
              <a:spcBef>
                <a:spcPts val="380"/>
              </a:spcBef>
              <a:spcAft>
                <a:spcPts val="0"/>
              </a:spcAft>
              <a:buClr>
                <a:schemeClr val="lt1"/>
              </a:buClr>
              <a:buSzPts val="1140"/>
              <a:buFont typeface="Noto Sans Symbols"/>
              <a:buChar char="❧"/>
              <a:defRPr b="0" i="0" sz="1900" u="none" cap="none" strike="noStrike">
                <a:solidFill>
                  <a:schemeClr val="lt1"/>
                </a:solidFill>
                <a:latin typeface="Palatino Linotype"/>
                <a:ea typeface="Palatino Linotype"/>
                <a:cs typeface="Palatino Linotype"/>
                <a:sym typeface="Palatino Linotype"/>
              </a:defRPr>
            </a:lvl2pPr>
            <a:lvl3pPr indent="-293369" lvl="2" marL="1371600" marR="0" rtl="0" algn="l">
              <a:spcBef>
                <a:spcPts val="340"/>
              </a:spcBef>
              <a:spcAft>
                <a:spcPts val="0"/>
              </a:spcAft>
              <a:buClr>
                <a:schemeClr val="lt1"/>
              </a:buClr>
              <a:buSzPts val="1020"/>
              <a:buFont typeface="Noto Sans Symbols"/>
              <a:buChar char="•"/>
              <a:defRPr b="0" i="0" sz="1700" u="none" cap="none" strike="noStrike">
                <a:solidFill>
                  <a:schemeClr val="lt1"/>
                </a:solidFill>
                <a:latin typeface="Palatino Linotype"/>
                <a:ea typeface="Palatino Linotype"/>
                <a:cs typeface="Palatino Linotype"/>
                <a:sym typeface="Palatino Linotype"/>
              </a:defRPr>
            </a:lvl3pPr>
            <a:lvl4pPr indent="-289560" lvl="3" marL="1828800" marR="0" rtl="0" algn="l">
              <a:spcBef>
                <a:spcPts val="320"/>
              </a:spcBef>
              <a:spcAft>
                <a:spcPts val="0"/>
              </a:spcAft>
              <a:buClr>
                <a:schemeClr val="lt1"/>
              </a:buClr>
              <a:buSzPts val="960"/>
              <a:buFont typeface="Noto Sans Symbols"/>
              <a:buChar char="❧"/>
              <a:defRPr b="0" i="0" sz="1600" u="none" cap="none" strike="noStrike">
                <a:solidFill>
                  <a:schemeClr val="lt1"/>
                </a:solidFill>
                <a:latin typeface="Palatino Linotype"/>
                <a:ea typeface="Palatino Linotype"/>
                <a:cs typeface="Palatino Linotype"/>
                <a:sym typeface="Palatino Linotype"/>
              </a:defRPr>
            </a:lvl4pPr>
            <a:lvl5pPr indent="-285750" lvl="4" marL="2286000" marR="0" rtl="0" algn="l">
              <a:spcBef>
                <a:spcPts val="300"/>
              </a:spcBef>
              <a:spcAft>
                <a:spcPts val="0"/>
              </a:spcAft>
              <a:buClr>
                <a:schemeClr val="lt1"/>
              </a:buClr>
              <a:buSzPts val="900"/>
              <a:buFont typeface="Noto Sans Symbols"/>
              <a:buChar char="❧"/>
              <a:defRPr b="0" i="0" sz="1500" u="none" cap="none" strike="noStrike">
                <a:solidFill>
                  <a:schemeClr val="lt1"/>
                </a:solidFill>
                <a:latin typeface="Palatino Linotype"/>
                <a:ea typeface="Palatino Linotype"/>
                <a:cs typeface="Palatino Linotype"/>
                <a:sym typeface="Palatino Linotype"/>
              </a:defRPr>
            </a:lvl5pPr>
            <a:lvl6pPr indent="-281939" lvl="5" marL="2743200" marR="0" rtl="0" algn="l">
              <a:spcBef>
                <a:spcPts val="280"/>
              </a:spcBef>
              <a:spcAft>
                <a:spcPts val="0"/>
              </a:spcAft>
              <a:buClr>
                <a:schemeClr val="lt1"/>
              </a:buClr>
              <a:buSzPts val="840"/>
              <a:buFont typeface="Noto Sans Symbols"/>
              <a:buChar char="❧"/>
              <a:defRPr b="0" i="0" sz="1400" u="none" cap="none" strike="noStrike">
                <a:solidFill>
                  <a:schemeClr val="lt1"/>
                </a:solidFill>
                <a:latin typeface="Palatino Linotype"/>
                <a:ea typeface="Palatino Linotype"/>
                <a:cs typeface="Palatino Linotype"/>
                <a:sym typeface="Palatino Linotype"/>
              </a:defRPr>
            </a:lvl6pPr>
            <a:lvl7pPr indent="-281939" lvl="6" marL="3200400" marR="0" rtl="0" algn="l">
              <a:spcBef>
                <a:spcPts val="280"/>
              </a:spcBef>
              <a:spcAft>
                <a:spcPts val="0"/>
              </a:spcAft>
              <a:buClr>
                <a:schemeClr val="lt1"/>
              </a:buClr>
              <a:buSzPts val="840"/>
              <a:buFont typeface="Noto Sans Symbols"/>
              <a:buChar char="•"/>
              <a:defRPr b="0" i="0" sz="1400" u="none" cap="none" strike="noStrike">
                <a:solidFill>
                  <a:schemeClr val="lt1"/>
                </a:solidFill>
                <a:latin typeface="Palatino Linotype"/>
                <a:ea typeface="Palatino Linotype"/>
                <a:cs typeface="Palatino Linotype"/>
                <a:sym typeface="Palatino Linotype"/>
              </a:defRPr>
            </a:lvl7pPr>
            <a:lvl8pPr indent="-281940" lvl="7" marL="3657600" marR="0" rtl="0" algn="l">
              <a:spcBef>
                <a:spcPts val="280"/>
              </a:spcBef>
              <a:spcAft>
                <a:spcPts val="0"/>
              </a:spcAft>
              <a:buClr>
                <a:schemeClr val="lt1"/>
              </a:buClr>
              <a:buSzPts val="840"/>
              <a:buFont typeface="Noto Sans Symbols"/>
              <a:buChar char="❧"/>
              <a:defRPr b="0" i="0" sz="1400" u="none" cap="none" strike="noStrike">
                <a:solidFill>
                  <a:schemeClr val="lt1"/>
                </a:solidFill>
                <a:latin typeface="Palatino Linotype"/>
                <a:ea typeface="Palatino Linotype"/>
                <a:cs typeface="Palatino Linotype"/>
                <a:sym typeface="Palatino Linotype"/>
              </a:defRPr>
            </a:lvl8pPr>
            <a:lvl9pPr indent="-281940" lvl="8" marL="4114800" marR="0" rtl="0" algn="l">
              <a:spcBef>
                <a:spcPts val="280"/>
              </a:spcBef>
              <a:spcAft>
                <a:spcPts val="0"/>
              </a:spcAft>
              <a:buClr>
                <a:schemeClr val="lt1"/>
              </a:buClr>
              <a:buSzPts val="840"/>
              <a:buFont typeface="Noto Sans Symbols"/>
              <a:buChar char="❧"/>
              <a:defRPr b="0" i="0" sz="1400" u="none" cap="none" strike="noStrike">
                <a:solidFill>
                  <a:schemeClr val="lt1"/>
                </a:solidFill>
                <a:latin typeface="Palatino Linotype"/>
                <a:ea typeface="Palatino Linotype"/>
                <a:cs typeface="Palatino Linotype"/>
                <a:sym typeface="Palatino Linotyp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148" name="Shape 148"/>
        <p:cNvGrpSpPr/>
        <p:nvPr/>
      </p:nvGrpSpPr>
      <p:grpSpPr>
        <a:xfrm>
          <a:off x="0" y="0"/>
          <a:ext cx="0" cy="0"/>
          <a:chOff x="0" y="0"/>
          <a:chExt cx="0" cy="0"/>
        </a:xfrm>
      </p:grpSpPr>
      <p:sp>
        <p:nvSpPr>
          <p:cNvPr id="149" name="Google Shape;149;p20"/>
          <p:cNvSpPr txBox="1"/>
          <p:nvPr>
            <p:ph idx="1" type="body"/>
          </p:nvPr>
        </p:nvSpPr>
        <p:spPr>
          <a:xfrm>
            <a:off x="1341120" y="661976"/>
            <a:ext cx="3273552" cy="639762"/>
          </a:xfrm>
          <a:prstGeom prst="rect">
            <a:avLst/>
          </a:prstGeom>
          <a:noFill/>
          <a:ln>
            <a:noFill/>
          </a:ln>
        </p:spPr>
        <p:txBody>
          <a:bodyPr anchorCtr="0" anchor="ctr" bIns="91425" lIns="91425" spcFirstLastPara="1" rIns="91425" wrap="square" tIns="91425"/>
          <a:lstStyle>
            <a:lvl1pPr indent="-228600" lvl="0" marL="457200" marR="0" rtl="0" algn="l">
              <a:spcBef>
                <a:spcPts val="440"/>
              </a:spcBef>
              <a:spcAft>
                <a:spcPts val="0"/>
              </a:spcAft>
              <a:buClr>
                <a:schemeClr val="lt1"/>
              </a:buClr>
              <a:buSzPts val="1320"/>
              <a:buFont typeface="Noto Sans Symbols"/>
              <a:buNone/>
              <a:defRPr b="0" i="0" sz="2200" u="none" cap="none" strike="noStrike">
                <a:solidFill>
                  <a:schemeClr val="lt1"/>
                </a:solidFill>
                <a:latin typeface="Palatino Linotype"/>
                <a:ea typeface="Palatino Linotype"/>
                <a:cs typeface="Palatino Linotype"/>
                <a:sym typeface="Palatino Linotype"/>
              </a:defRPr>
            </a:lvl1pPr>
            <a:lvl2pPr indent="-228600" lvl="1" marL="914400" marR="0" rtl="0" algn="l">
              <a:spcBef>
                <a:spcPts val="400"/>
              </a:spcBef>
              <a:spcAft>
                <a:spcPts val="0"/>
              </a:spcAft>
              <a:buClr>
                <a:schemeClr val="lt1"/>
              </a:buClr>
              <a:buSzPts val="1200"/>
              <a:buFont typeface="Noto Sans Symbols"/>
              <a:buNone/>
              <a:defRPr b="1" i="0" sz="2000" u="none" cap="none" strike="noStrike">
                <a:solidFill>
                  <a:schemeClr val="lt1"/>
                </a:solidFill>
                <a:latin typeface="Palatino Linotype"/>
                <a:ea typeface="Palatino Linotype"/>
                <a:cs typeface="Palatino Linotype"/>
                <a:sym typeface="Palatino Linotype"/>
              </a:defRPr>
            </a:lvl2pPr>
            <a:lvl3pPr indent="-228600" lvl="2" marL="1371600" marR="0" rtl="0" algn="l">
              <a:spcBef>
                <a:spcPts val="360"/>
              </a:spcBef>
              <a:spcAft>
                <a:spcPts val="0"/>
              </a:spcAft>
              <a:buClr>
                <a:schemeClr val="lt1"/>
              </a:buClr>
              <a:buSzPts val="1080"/>
              <a:buFont typeface="Noto Sans Symbols"/>
              <a:buNone/>
              <a:defRPr b="1" i="0" sz="1800" u="none" cap="none" strike="noStrike">
                <a:solidFill>
                  <a:schemeClr val="lt1"/>
                </a:solidFill>
                <a:latin typeface="Palatino Linotype"/>
                <a:ea typeface="Palatino Linotype"/>
                <a:cs typeface="Palatino Linotype"/>
                <a:sym typeface="Palatino Linotype"/>
              </a:defRPr>
            </a:lvl3pPr>
            <a:lvl4pPr indent="-228600" lvl="3" marL="1828800" marR="0" rtl="0" algn="l">
              <a:spcBef>
                <a:spcPts val="320"/>
              </a:spcBef>
              <a:spcAft>
                <a:spcPts val="0"/>
              </a:spcAft>
              <a:buClr>
                <a:schemeClr val="lt1"/>
              </a:buClr>
              <a:buSzPts val="960"/>
              <a:buFont typeface="Noto Sans Symbols"/>
              <a:buNone/>
              <a:defRPr b="1" i="0" sz="1600" u="none" cap="none" strike="noStrike">
                <a:solidFill>
                  <a:schemeClr val="lt1"/>
                </a:solidFill>
                <a:latin typeface="Palatino Linotype"/>
                <a:ea typeface="Palatino Linotype"/>
                <a:cs typeface="Palatino Linotype"/>
                <a:sym typeface="Palatino Linotype"/>
              </a:defRPr>
            </a:lvl4pPr>
            <a:lvl5pPr indent="-228600" lvl="4" marL="2286000" marR="0" rtl="0" algn="l">
              <a:spcBef>
                <a:spcPts val="320"/>
              </a:spcBef>
              <a:spcAft>
                <a:spcPts val="0"/>
              </a:spcAft>
              <a:buClr>
                <a:schemeClr val="lt1"/>
              </a:buClr>
              <a:buSzPts val="960"/>
              <a:buFont typeface="Noto Sans Symbols"/>
              <a:buNone/>
              <a:defRPr b="1" i="0" sz="1600" u="none" cap="none" strike="noStrike">
                <a:solidFill>
                  <a:schemeClr val="lt1"/>
                </a:solidFill>
                <a:latin typeface="Palatino Linotype"/>
                <a:ea typeface="Palatino Linotype"/>
                <a:cs typeface="Palatino Linotype"/>
                <a:sym typeface="Palatino Linotype"/>
              </a:defRPr>
            </a:lvl5pPr>
            <a:lvl6pPr indent="-228600" lvl="5" marL="2743200" marR="0" rtl="0" algn="l">
              <a:spcBef>
                <a:spcPts val="320"/>
              </a:spcBef>
              <a:spcAft>
                <a:spcPts val="0"/>
              </a:spcAft>
              <a:buClr>
                <a:schemeClr val="lt1"/>
              </a:buClr>
              <a:buSzPts val="960"/>
              <a:buFont typeface="Noto Sans Symbols"/>
              <a:buNone/>
              <a:defRPr b="1" i="0" sz="1600" u="none" cap="none" strike="noStrike">
                <a:solidFill>
                  <a:schemeClr val="lt1"/>
                </a:solidFill>
                <a:latin typeface="Palatino Linotype"/>
                <a:ea typeface="Palatino Linotype"/>
                <a:cs typeface="Palatino Linotype"/>
                <a:sym typeface="Palatino Linotype"/>
              </a:defRPr>
            </a:lvl6pPr>
            <a:lvl7pPr indent="-228600" lvl="6" marL="3200400" marR="0" rtl="0" algn="l">
              <a:spcBef>
                <a:spcPts val="320"/>
              </a:spcBef>
              <a:spcAft>
                <a:spcPts val="0"/>
              </a:spcAft>
              <a:buClr>
                <a:schemeClr val="lt1"/>
              </a:buClr>
              <a:buSzPts val="960"/>
              <a:buFont typeface="Noto Sans Symbols"/>
              <a:buNone/>
              <a:defRPr b="1" i="0" sz="1600" u="none" cap="none" strike="noStrike">
                <a:solidFill>
                  <a:schemeClr val="lt1"/>
                </a:solidFill>
                <a:latin typeface="Palatino Linotype"/>
                <a:ea typeface="Palatino Linotype"/>
                <a:cs typeface="Palatino Linotype"/>
                <a:sym typeface="Palatino Linotype"/>
              </a:defRPr>
            </a:lvl7pPr>
            <a:lvl8pPr indent="-228600" lvl="7" marL="3657600" marR="0" rtl="0" algn="l">
              <a:spcBef>
                <a:spcPts val="320"/>
              </a:spcBef>
              <a:spcAft>
                <a:spcPts val="0"/>
              </a:spcAft>
              <a:buClr>
                <a:schemeClr val="lt1"/>
              </a:buClr>
              <a:buSzPts val="960"/>
              <a:buFont typeface="Noto Sans Symbols"/>
              <a:buNone/>
              <a:defRPr b="1" i="0" sz="1600" u="none" cap="none" strike="noStrike">
                <a:solidFill>
                  <a:schemeClr val="lt1"/>
                </a:solidFill>
                <a:latin typeface="Palatino Linotype"/>
                <a:ea typeface="Palatino Linotype"/>
                <a:cs typeface="Palatino Linotype"/>
                <a:sym typeface="Palatino Linotype"/>
              </a:defRPr>
            </a:lvl8pPr>
            <a:lvl9pPr indent="-228600" lvl="8" marL="4114800" marR="0" rtl="0" algn="l">
              <a:spcBef>
                <a:spcPts val="320"/>
              </a:spcBef>
              <a:spcAft>
                <a:spcPts val="0"/>
              </a:spcAft>
              <a:buClr>
                <a:schemeClr val="lt1"/>
              </a:buClr>
              <a:buSzPts val="960"/>
              <a:buFont typeface="Noto Sans Symbols"/>
              <a:buNone/>
              <a:defRPr b="1" i="0" sz="1600" u="none" cap="none" strike="noStrike">
                <a:solidFill>
                  <a:schemeClr val="lt1"/>
                </a:solidFill>
                <a:latin typeface="Palatino Linotype"/>
                <a:ea typeface="Palatino Linotype"/>
                <a:cs typeface="Palatino Linotype"/>
                <a:sym typeface="Palatino Linotype"/>
              </a:defRPr>
            </a:lvl9pPr>
          </a:lstStyle>
          <a:p/>
        </p:txBody>
      </p:sp>
      <p:sp>
        <p:nvSpPr>
          <p:cNvPr id="150" name="Google Shape;150;p20"/>
          <p:cNvSpPr txBox="1"/>
          <p:nvPr>
            <p:ph idx="2" type="body"/>
          </p:nvPr>
        </p:nvSpPr>
        <p:spPr>
          <a:xfrm>
            <a:off x="1344168" y="1371600"/>
            <a:ext cx="3276600" cy="2743200"/>
          </a:xfrm>
          <a:prstGeom prst="rect">
            <a:avLst/>
          </a:prstGeom>
          <a:noFill/>
          <a:ln>
            <a:noFill/>
          </a:ln>
        </p:spPr>
        <p:txBody>
          <a:bodyPr anchorCtr="0" anchor="t" bIns="91425" lIns="91425" spcFirstLastPara="1" rIns="91425" wrap="square" tIns="91425"/>
          <a:lstStyle>
            <a:lvl1pPr indent="-320040" lvl="0" marL="457200" marR="0" rtl="0" algn="l">
              <a:spcBef>
                <a:spcPts val="480"/>
              </a:spcBef>
              <a:spcAft>
                <a:spcPts val="0"/>
              </a:spcAft>
              <a:buClr>
                <a:schemeClr val="lt1"/>
              </a:buClr>
              <a:buSzPts val="1440"/>
              <a:buFont typeface="Noto Sans Symbols"/>
              <a:buChar char="❧"/>
              <a:defRPr b="0" i="0" sz="2400" u="none" cap="none" strike="noStrike">
                <a:solidFill>
                  <a:schemeClr val="lt1"/>
                </a:solidFill>
                <a:latin typeface="Palatino Linotype"/>
                <a:ea typeface="Palatino Linotype"/>
                <a:cs typeface="Palatino Linotype"/>
                <a:sym typeface="Palatino Linotype"/>
              </a:defRPr>
            </a:lvl1pPr>
            <a:lvl2pPr indent="-304800" lvl="1" marL="914400" marR="0" rtl="0" algn="l">
              <a:spcBef>
                <a:spcPts val="400"/>
              </a:spcBef>
              <a:spcAft>
                <a:spcPts val="0"/>
              </a:spcAft>
              <a:buClr>
                <a:schemeClr val="lt1"/>
              </a:buClr>
              <a:buSzPts val="1200"/>
              <a:buFont typeface="Noto Sans Symbols"/>
              <a:buChar char="❧"/>
              <a:defRPr b="0" i="0" sz="2000" u="none" cap="none" strike="noStrike">
                <a:solidFill>
                  <a:schemeClr val="lt1"/>
                </a:solidFill>
                <a:latin typeface="Palatino Linotype"/>
                <a:ea typeface="Palatino Linotype"/>
                <a:cs typeface="Palatino Linotype"/>
                <a:sym typeface="Palatino Linotype"/>
              </a:defRPr>
            </a:lvl2pPr>
            <a:lvl3pPr indent="-297180" lvl="2" marL="1371600" marR="0" rtl="0" algn="l">
              <a:spcBef>
                <a:spcPts val="360"/>
              </a:spcBef>
              <a:spcAft>
                <a:spcPts val="0"/>
              </a:spcAft>
              <a:buClr>
                <a:schemeClr val="lt1"/>
              </a:buClr>
              <a:buSzPts val="1080"/>
              <a:buFont typeface="Noto Sans Symbols"/>
              <a:buChar char="•"/>
              <a:defRPr b="0" i="0" sz="1800" u="none" cap="none" strike="noStrike">
                <a:solidFill>
                  <a:schemeClr val="lt1"/>
                </a:solidFill>
                <a:latin typeface="Palatino Linotype"/>
                <a:ea typeface="Palatino Linotype"/>
                <a:cs typeface="Palatino Linotype"/>
                <a:sym typeface="Palatino Linotype"/>
              </a:defRPr>
            </a:lvl3pPr>
            <a:lvl4pPr indent="-289560" lvl="3" marL="1828800" marR="0" rtl="0" algn="l">
              <a:spcBef>
                <a:spcPts val="320"/>
              </a:spcBef>
              <a:spcAft>
                <a:spcPts val="0"/>
              </a:spcAft>
              <a:buClr>
                <a:schemeClr val="lt1"/>
              </a:buClr>
              <a:buSzPts val="960"/>
              <a:buFont typeface="Noto Sans Symbols"/>
              <a:buChar char="❧"/>
              <a:defRPr b="0" i="0" sz="1600" u="none" cap="none" strike="noStrike">
                <a:solidFill>
                  <a:schemeClr val="lt1"/>
                </a:solidFill>
                <a:latin typeface="Palatino Linotype"/>
                <a:ea typeface="Palatino Linotype"/>
                <a:cs typeface="Palatino Linotype"/>
                <a:sym typeface="Palatino Linotype"/>
              </a:defRPr>
            </a:lvl4pPr>
            <a:lvl5pPr indent="-289560" lvl="4" marL="2286000" marR="0" rtl="0" algn="l">
              <a:spcBef>
                <a:spcPts val="320"/>
              </a:spcBef>
              <a:spcAft>
                <a:spcPts val="0"/>
              </a:spcAft>
              <a:buClr>
                <a:schemeClr val="lt1"/>
              </a:buClr>
              <a:buSzPts val="960"/>
              <a:buFont typeface="Noto Sans Symbols"/>
              <a:buChar char="❧"/>
              <a:defRPr b="0" i="0" sz="1600" u="none" cap="none" strike="noStrike">
                <a:solidFill>
                  <a:schemeClr val="lt1"/>
                </a:solidFill>
                <a:latin typeface="Palatino Linotype"/>
                <a:ea typeface="Palatino Linotype"/>
                <a:cs typeface="Palatino Linotype"/>
                <a:sym typeface="Palatino Linotype"/>
              </a:defRPr>
            </a:lvl5pPr>
            <a:lvl6pPr indent="-289560" lvl="5" marL="2743200" marR="0" rtl="0" algn="l">
              <a:spcBef>
                <a:spcPts val="320"/>
              </a:spcBef>
              <a:spcAft>
                <a:spcPts val="0"/>
              </a:spcAft>
              <a:buClr>
                <a:schemeClr val="lt1"/>
              </a:buClr>
              <a:buSzPts val="960"/>
              <a:buFont typeface="Noto Sans Symbols"/>
              <a:buChar char="❧"/>
              <a:defRPr b="0" i="0" sz="1600" u="none" cap="none" strike="noStrike">
                <a:solidFill>
                  <a:schemeClr val="lt1"/>
                </a:solidFill>
                <a:latin typeface="Palatino Linotype"/>
                <a:ea typeface="Palatino Linotype"/>
                <a:cs typeface="Palatino Linotype"/>
                <a:sym typeface="Palatino Linotype"/>
              </a:defRPr>
            </a:lvl6pPr>
            <a:lvl7pPr indent="-289560" lvl="6" marL="3200400" marR="0" rtl="0" algn="l">
              <a:spcBef>
                <a:spcPts val="320"/>
              </a:spcBef>
              <a:spcAft>
                <a:spcPts val="0"/>
              </a:spcAft>
              <a:buClr>
                <a:schemeClr val="lt1"/>
              </a:buClr>
              <a:buSzPts val="960"/>
              <a:buFont typeface="Noto Sans Symbols"/>
              <a:buChar char="•"/>
              <a:defRPr b="0" i="0" sz="1600" u="none" cap="none" strike="noStrike">
                <a:solidFill>
                  <a:schemeClr val="lt1"/>
                </a:solidFill>
                <a:latin typeface="Palatino Linotype"/>
                <a:ea typeface="Palatino Linotype"/>
                <a:cs typeface="Palatino Linotype"/>
                <a:sym typeface="Palatino Linotype"/>
              </a:defRPr>
            </a:lvl7pPr>
            <a:lvl8pPr indent="-289559" lvl="7" marL="3657600" marR="0" rtl="0" algn="l">
              <a:spcBef>
                <a:spcPts val="320"/>
              </a:spcBef>
              <a:spcAft>
                <a:spcPts val="0"/>
              </a:spcAft>
              <a:buClr>
                <a:schemeClr val="lt1"/>
              </a:buClr>
              <a:buSzPts val="960"/>
              <a:buFont typeface="Noto Sans Symbols"/>
              <a:buChar char="❧"/>
              <a:defRPr b="0" i="0" sz="1600" u="none" cap="none" strike="noStrike">
                <a:solidFill>
                  <a:schemeClr val="lt1"/>
                </a:solidFill>
                <a:latin typeface="Palatino Linotype"/>
                <a:ea typeface="Palatino Linotype"/>
                <a:cs typeface="Palatino Linotype"/>
                <a:sym typeface="Palatino Linotype"/>
              </a:defRPr>
            </a:lvl8pPr>
            <a:lvl9pPr indent="-289559" lvl="8" marL="4114800" marR="0" rtl="0" algn="l">
              <a:spcBef>
                <a:spcPts val="320"/>
              </a:spcBef>
              <a:spcAft>
                <a:spcPts val="0"/>
              </a:spcAft>
              <a:buClr>
                <a:schemeClr val="lt1"/>
              </a:buClr>
              <a:buSzPts val="960"/>
              <a:buFont typeface="Noto Sans Symbols"/>
              <a:buChar char="❧"/>
              <a:defRPr b="0" i="0" sz="1600" u="none" cap="none" strike="noStrike">
                <a:solidFill>
                  <a:schemeClr val="lt1"/>
                </a:solidFill>
                <a:latin typeface="Palatino Linotype"/>
                <a:ea typeface="Palatino Linotype"/>
                <a:cs typeface="Palatino Linotype"/>
                <a:sym typeface="Palatino Linotype"/>
              </a:defRPr>
            </a:lvl9pPr>
          </a:lstStyle>
          <a:p/>
        </p:txBody>
      </p:sp>
      <p:sp>
        <p:nvSpPr>
          <p:cNvPr id="151" name="Google Shape;151;p20"/>
          <p:cNvSpPr txBox="1"/>
          <p:nvPr>
            <p:ph idx="3" type="body"/>
          </p:nvPr>
        </p:nvSpPr>
        <p:spPr>
          <a:xfrm>
            <a:off x="5029200" y="661976"/>
            <a:ext cx="3273552" cy="639762"/>
          </a:xfrm>
          <a:prstGeom prst="rect">
            <a:avLst/>
          </a:prstGeom>
          <a:noFill/>
          <a:ln>
            <a:noFill/>
          </a:ln>
        </p:spPr>
        <p:txBody>
          <a:bodyPr anchorCtr="0" anchor="ctr" bIns="91425" lIns="91425" spcFirstLastPara="1" rIns="91425" wrap="square" tIns="91425"/>
          <a:lstStyle>
            <a:lvl1pPr indent="-228600" lvl="0" marL="457200" marR="0" rtl="0" algn="l">
              <a:spcBef>
                <a:spcPts val="440"/>
              </a:spcBef>
              <a:spcAft>
                <a:spcPts val="0"/>
              </a:spcAft>
              <a:buClr>
                <a:schemeClr val="lt1"/>
              </a:buClr>
              <a:buSzPts val="1320"/>
              <a:buFont typeface="Noto Sans Symbols"/>
              <a:buNone/>
              <a:defRPr b="0" i="0" sz="2200" u="none" cap="none" strike="noStrike">
                <a:solidFill>
                  <a:schemeClr val="lt1"/>
                </a:solidFill>
                <a:latin typeface="Palatino Linotype"/>
                <a:ea typeface="Palatino Linotype"/>
                <a:cs typeface="Palatino Linotype"/>
                <a:sym typeface="Palatino Linotype"/>
              </a:defRPr>
            </a:lvl1pPr>
            <a:lvl2pPr indent="-228600" lvl="1" marL="914400" marR="0" rtl="0" algn="l">
              <a:spcBef>
                <a:spcPts val="400"/>
              </a:spcBef>
              <a:spcAft>
                <a:spcPts val="0"/>
              </a:spcAft>
              <a:buClr>
                <a:schemeClr val="lt1"/>
              </a:buClr>
              <a:buSzPts val="1200"/>
              <a:buFont typeface="Noto Sans Symbols"/>
              <a:buNone/>
              <a:defRPr b="1" i="0" sz="2000" u="none" cap="none" strike="noStrike">
                <a:solidFill>
                  <a:schemeClr val="lt1"/>
                </a:solidFill>
                <a:latin typeface="Palatino Linotype"/>
                <a:ea typeface="Palatino Linotype"/>
                <a:cs typeface="Palatino Linotype"/>
                <a:sym typeface="Palatino Linotype"/>
              </a:defRPr>
            </a:lvl2pPr>
            <a:lvl3pPr indent="-228600" lvl="2" marL="1371600" marR="0" rtl="0" algn="l">
              <a:spcBef>
                <a:spcPts val="360"/>
              </a:spcBef>
              <a:spcAft>
                <a:spcPts val="0"/>
              </a:spcAft>
              <a:buClr>
                <a:schemeClr val="lt1"/>
              </a:buClr>
              <a:buSzPts val="1080"/>
              <a:buFont typeface="Noto Sans Symbols"/>
              <a:buNone/>
              <a:defRPr b="1" i="0" sz="1800" u="none" cap="none" strike="noStrike">
                <a:solidFill>
                  <a:schemeClr val="lt1"/>
                </a:solidFill>
                <a:latin typeface="Palatino Linotype"/>
                <a:ea typeface="Palatino Linotype"/>
                <a:cs typeface="Palatino Linotype"/>
                <a:sym typeface="Palatino Linotype"/>
              </a:defRPr>
            </a:lvl3pPr>
            <a:lvl4pPr indent="-228600" lvl="3" marL="1828800" marR="0" rtl="0" algn="l">
              <a:spcBef>
                <a:spcPts val="320"/>
              </a:spcBef>
              <a:spcAft>
                <a:spcPts val="0"/>
              </a:spcAft>
              <a:buClr>
                <a:schemeClr val="lt1"/>
              </a:buClr>
              <a:buSzPts val="960"/>
              <a:buFont typeface="Noto Sans Symbols"/>
              <a:buNone/>
              <a:defRPr b="1" i="0" sz="1600" u="none" cap="none" strike="noStrike">
                <a:solidFill>
                  <a:schemeClr val="lt1"/>
                </a:solidFill>
                <a:latin typeface="Palatino Linotype"/>
                <a:ea typeface="Palatino Linotype"/>
                <a:cs typeface="Palatino Linotype"/>
                <a:sym typeface="Palatino Linotype"/>
              </a:defRPr>
            </a:lvl4pPr>
            <a:lvl5pPr indent="-228600" lvl="4" marL="2286000" marR="0" rtl="0" algn="l">
              <a:spcBef>
                <a:spcPts val="320"/>
              </a:spcBef>
              <a:spcAft>
                <a:spcPts val="0"/>
              </a:spcAft>
              <a:buClr>
                <a:schemeClr val="lt1"/>
              </a:buClr>
              <a:buSzPts val="960"/>
              <a:buFont typeface="Noto Sans Symbols"/>
              <a:buNone/>
              <a:defRPr b="1" i="0" sz="1600" u="none" cap="none" strike="noStrike">
                <a:solidFill>
                  <a:schemeClr val="lt1"/>
                </a:solidFill>
                <a:latin typeface="Palatino Linotype"/>
                <a:ea typeface="Palatino Linotype"/>
                <a:cs typeface="Palatino Linotype"/>
                <a:sym typeface="Palatino Linotype"/>
              </a:defRPr>
            </a:lvl5pPr>
            <a:lvl6pPr indent="-228600" lvl="5" marL="2743200" marR="0" rtl="0" algn="l">
              <a:spcBef>
                <a:spcPts val="320"/>
              </a:spcBef>
              <a:spcAft>
                <a:spcPts val="0"/>
              </a:spcAft>
              <a:buClr>
                <a:schemeClr val="lt1"/>
              </a:buClr>
              <a:buSzPts val="960"/>
              <a:buFont typeface="Noto Sans Symbols"/>
              <a:buNone/>
              <a:defRPr b="1" i="0" sz="1600" u="none" cap="none" strike="noStrike">
                <a:solidFill>
                  <a:schemeClr val="lt1"/>
                </a:solidFill>
                <a:latin typeface="Palatino Linotype"/>
                <a:ea typeface="Palatino Linotype"/>
                <a:cs typeface="Palatino Linotype"/>
                <a:sym typeface="Palatino Linotype"/>
              </a:defRPr>
            </a:lvl6pPr>
            <a:lvl7pPr indent="-228600" lvl="6" marL="3200400" marR="0" rtl="0" algn="l">
              <a:spcBef>
                <a:spcPts val="320"/>
              </a:spcBef>
              <a:spcAft>
                <a:spcPts val="0"/>
              </a:spcAft>
              <a:buClr>
                <a:schemeClr val="lt1"/>
              </a:buClr>
              <a:buSzPts val="960"/>
              <a:buFont typeface="Noto Sans Symbols"/>
              <a:buNone/>
              <a:defRPr b="1" i="0" sz="1600" u="none" cap="none" strike="noStrike">
                <a:solidFill>
                  <a:schemeClr val="lt1"/>
                </a:solidFill>
                <a:latin typeface="Palatino Linotype"/>
                <a:ea typeface="Palatino Linotype"/>
                <a:cs typeface="Palatino Linotype"/>
                <a:sym typeface="Palatino Linotype"/>
              </a:defRPr>
            </a:lvl7pPr>
            <a:lvl8pPr indent="-228600" lvl="7" marL="3657600" marR="0" rtl="0" algn="l">
              <a:spcBef>
                <a:spcPts val="320"/>
              </a:spcBef>
              <a:spcAft>
                <a:spcPts val="0"/>
              </a:spcAft>
              <a:buClr>
                <a:schemeClr val="lt1"/>
              </a:buClr>
              <a:buSzPts val="960"/>
              <a:buFont typeface="Noto Sans Symbols"/>
              <a:buNone/>
              <a:defRPr b="1" i="0" sz="1600" u="none" cap="none" strike="noStrike">
                <a:solidFill>
                  <a:schemeClr val="lt1"/>
                </a:solidFill>
                <a:latin typeface="Palatino Linotype"/>
                <a:ea typeface="Palatino Linotype"/>
                <a:cs typeface="Palatino Linotype"/>
                <a:sym typeface="Palatino Linotype"/>
              </a:defRPr>
            </a:lvl8pPr>
            <a:lvl9pPr indent="-228600" lvl="8" marL="4114800" marR="0" rtl="0" algn="l">
              <a:spcBef>
                <a:spcPts val="320"/>
              </a:spcBef>
              <a:spcAft>
                <a:spcPts val="0"/>
              </a:spcAft>
              <a:buClr>
                <a:schemeClr val="lt1"/>
              </a:buClr>
              <a:buSzPts val="960"/>
              <a:buFont typeface="Noto Sans Symbols"/>
              <a:buNone/>
              <a:defRPr b="1" i="0" sz="1600" u="none" cap="none" strike="noStrike">
                <a:solidFill>
                  <a:schemeClr val="lt1"/>
                </a:solidFill>
                <a:latin typeface="Palatino Linotype"/>
                <a:ea typeface="Palatino Linotype"/>
                <a:cs typeface="Palatino Linotype"/>
                <a:sym typeface="Palatino Linotype"/>
              </a:defRPr>
            </a:lvl9pPr>
          </a:lstStyle>
          <a:p/>
        </p:txBody>
      </p:sp>
      <p:sp>
        <p:nvSpPr>
          <p:cNvPr id="152" name="Google Shape;152;p20"/>
          <p:cNvSpPr txBox="1"/>
          <p:nvPr>
            <p:ph idx="4" type="body"/>
          </p:nvPr>
        </p:nvSpPr>
        <p:spPr>
          <a:xfrm>
            <a:off x="5029200" y="1371600"/>
            <a:ext cx="3273552" cy="2743200"/>
          </a:xfrm>
          <a:prstGeom prst="rect">
            <a:avLst/>
          </a:prstGeom>
          <a:noFill/>
          <a:ln>
            <a:noFill/>
          </a:ln>
        </p:spPr>
        <p:txBody>
          <a:bodyPr anchorCtr="0" anchor="t" bIns="91425" lIns="91425" spcFirstLastPara="1" rIns="91425" wrap="square" tIns="91425"/>
          <a:lstStyle>
            <a:lvl1pPr indent="-320040" lvl="0" marL="457200" marR="0" rtl="0" algn="l">
              <a:spcBef>
                <a:spcPts val="480"/>
              </a:spcBef>
              <a:spcAft>
                <a:spcPts val="0"/>
              </a:spcAft>
              <a:buClr>
                <a:schemeClr val="lt1"/>
              </a:buClr>
              <a:buSzPts val="1440"/>
              <a:buFont typeface="Noto Sans Symbols"/>
              <a:buChar char="❧"/>
              <a:defRPr b="0" i="0" sz="2400" u="none" cap="none" strike="noStrike">
                <a:solidFill>
                  <a:schemeClr val="lt1"/>
                </a:solidFill>
                <a:latin typeface="Palatino Linotype"/>
                <a:ea typeface="Palatino Linotype"/>
                <a:cs typeface="Palatino Linotype"/>
                <a:sym typeface="Palatino Linotype"/>
              </a:defRPr>
            </a:lvl1pPr>
            <a:lvl2pPr indent="-304800" lvl="1" marL="914400" marR="0" rtl="0" algn="l">
              <a:spcBef>
                <a:spcPts val="400"/>
              </a:spcBef>
              <a:spcAft>
                <a:spcPts val="0"/>
              </a:spcAft>
              <a:buClr>
                <a:schemeClr val="lt1"/>
              </a:buClr>
              <a:buSzPts val="1200"/>
              <a:buFont typeface="Noto Sans Symbols"/>
              <a:buChar char="❧"/>
              <a:defRPr b="0" i="0" sz="2000" u="none" cap="none" strike="noStrike">
                <a:solidFill>
                  <a:schemeClr val="lt1"/>
                </a:solidFill>
                <a:latin typeface="Palatino Linotype"/>
                <a:ea typeface="Palatino Linotype"/>
                <a:cs typeface="Palatino Linotype"/>
                <a:sym typeface="Palatino Linotype"/>
              </a:defRPr>
            </a:lvl2pPr>
            <a:lvl3pPr indent="-297180" lvl="2" marL="1371600" marR="0" rtl="0" algn="l">
              <a:spcBef>
                <a:spcPts val="360"/>
              </a:spcBef>
              <a:spcAft>
                <a:spcPts val="0"/>
              </a:spcAft>
              <a:buClr>
                <a:schemeClr val="lt1"/>
              </a:buClr>
              <a:buSzPts val="1080"/>
              <a:buFont typeface="Noto Sans Symbols"/>
              <a:buChar char="•"/>
              <a:defRPr b="0" i="0" sz="1800" u="none" cap="none" strike="noStrike">
                <a:solidFill>
                  <a:schemeClr val="lt1"/>
                </a:solidFill>
                <a:latin typeface="Palatino Linotype"/>
                <a:ea typeface="Palatino Linotype"/>
                <a:cs typeface="Palatino Linotype"/>
                <a:sym typeface="Palatino Linotype"/>
              </a:defRPr>
            </a:lvl3pPr>
            <a:lvl4pPr indent="-289560" lvl="3" marL="1828800" marR="0" rtl="0" algn="l">
              <a:spcBef>
                <a:spcPts val="320"/>
              </a:spcBef>
              <a:spcAft>
                <a:spcPts val="0"/>
              </a:spcAft>
              <a:buClr>
                <a:schemeClr val="lt1"/>
              </a:buClr>
              <a:buSzPts val="960"/>
              <a:buFont typeface="Noto Sans Symbols"/>
              <a:buChar char="❧"/>
              <a:defRPr b="0" i="0" sz="1600" u="none" cap="none" strike="noStrike">
                <a:solidFill>
                  <a:schemeClr val="lt1"/>
                </a:solidFill>
                <a:latin typeface="Palatino Linotype"/>
                <a:ea typeface="Palatino Linotype"/>
                <a:cs typeface="Palatino Linotype"/>
                <a:sym typeface="Palatino Linotype"/>
              </a:defRPr>
            </a:lvl4pPr>
            <a:lvl5pPr indent="-289560" lvl="4" marL="2286000" marR="0" rtl="0" algn="l">
              <a:spcBef>
                <a:spcPts val="320"/>
              </a:spcBef>
              <a:spcAft>
                <a:spcPts val="0"/>
              </a:spcAft>
              <a:buClr>
                <a:schemeClr val="lt1"/>
              </a:buClr>
              <a:buSzPts val="960"/>
              <a:buFont typeface="Noto Sans Symbols"/>
              <a:buChar char="❧"/>
              <a:defRPr b="0" i="0" sz="1600" u="none" cap="none" strike="noStrike">
                <a:solidFill>
                  <a:schemeClr val="lt1"/>
                </a:solidFill>
                <a:latin typeface="Palatino Linotype"/>
                <a:ea typeface="Palatino Linotype"/>
                <a:cs typeface="Palatino Linotype"/>
                <a:sym typeface="Palatino Linotype"/>
              </a:defRPr>
            </a:lvl5pPr>
            <a:lvl6pPr indent="-289560" lvl="5" marL="2743200" marR="0" rtl="0" algn="l">
              <a:spcBef>
                <a:spcPts val="320"/>
              </a:spcBef>
              <a:spcAft>
                <a:spcPts val="0"/>
              </a:spcAft>
              <a:buClr>
                <a:schemeClr val="lt1"/>
              </a:buClr>
              <a:buSzPts val="960"/>
              <a:buFont typeface="Noto Sans Symbols"/>
              <a:buChar char="❧"/>
              <a:defRPr b="0" i="0" sz="1600" u="none" cap="none" strike="noStrike">
                <a:solidFill>
                  <a:schemeClr val="lt1"/>
                </a:solidFill>
                <a:latin typeface="Palatino Linotype"/>
                <a:ea typeface="Palatino Linotype"/>
                <a:cs typeface="Palatino Linotype"/>
                <a:sym typeface="Palatino Linotype"/>
              </a:defRPr>
            </a:lvl6pPr>
            <a:lvl7pPr indent="-289560" lvl="6" marL="3200400" marR="0" rtl="0" algn="l">
              <a:spcBef>
                <a:spcPts val="320"/>
              </a:spcBef>
              <a:spcAft>
                <a:spcPts val="0"/>
              </a:spcAft>
              <a:buClr>
                <a:schemeClr val="lt1"/>
              </a:buClr>
              <a:buSzPts val="960"/>
              <a:buFont typeface="Noto Sans Symbols"/>
              <a:buChar char="•"/>
              <a:defRPr b="0" i="0" sz="1600" u="none" cap="none" strike="noStrike">
                <a:solidFill>
                  <a:schemeClr val="lt1"/>
                </a:solidFill>
                <a:latin typeface="Palatino Linotype"/>
                <a:ea typeface="Palatino Linotype"/>
                <a:cs typeface="Palatino Linotype"/>
                <a:sym typeface="Palatino Linotype"/>
              </a:defRPr>
            </a:lvl7pPr>
            <a:lvl8pPr indent="-289559" lvl="7" marL="3657600" marR="0" rtl="0" algn="l">
              <a:spcBef>
                <a:spcPts val="320"/>
              </a:spcBef>
              <a:spcAft>
                <a:spcPts val="0"/>
              </a:spcAft>
              <a:buClr>
                <a:schemeClr val="lt1"/>
              </a:buClr>
              <a:buSzPts val="960"/>
              <a:buFont typeface="Noto Sans Symbols"/>
              <a:buChar char="❧"/>
              <a:defRPr b="0" i="0" sz="1600" u="none" cap="none" strike="noStrike">
                <a:solidFill>
                  <a:schemeClr val="lt1"/>
                </a:solidFill>
                <a:latin typeface="Palatino Linotype"/>
                <a:ea typeface="Palatino Linotype"/>
                <a:cs typeface="Palatino Linotype"/>
                <a:sym typeface="Palatino Linotype"/>
              </a:defRPr>
            </a:lvl8pPr>
            <a:lvl9pPr indent="-289559" lvl="8" marL="4114800" marR="0" rtl="0" algn="l">
              <a:spcBef>
                <a:spcPts val="320"/>
              </a:spcBef>
              <a:spcAft>
                <a:spcPts val="0"/>
              </a:spcAft>
              <a:buClr>
                <a:schemeClr val="lt1"/>
              </a:buClr>
              <a:buSzPts val="960"/>
              <a:buFont typeface="Noto Sans Symbols"/>
              <a:buChar char="❧"/>
              <a:defRPr b="0" i="0" sz="1600" u="none" cap="none" strike="noStrike">
                <a:solidFill>
                  <a:schemeClr val="lt1"/>
                </a:solidFill>
                <a:latin typeface="Palatino Linotype"/>
                <a:ea typeface="Palatino Linotype"/>
                <a:cs typeface="Palatino Linotype"/>
                <a:sym typeface="Palatino Linotype"/>
              </a:defRPr>
            </a:lvl9pPr>
          </a:lstStyle>
          <a:p/>
        </p:txBody>
      </p:sp>
      <p:sp>
        <p:nvSpPr>
          <p:cNvPr id="153" name="Google Shape;153;p20"/>
          <p:cNvSpPr txBox="1"/>
          <p:nvPr/>
        </p:nvSpPr>
        <p:spPr>
          <a:xfrm>
            <a:off x="1056640" y="520192"/>
            <a:ext cx="457200" cy="92333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6000">
                <a:solidFill>
                  <a:schemeClr val="lt1"/>
                </a:solidFill>
                <a:latin typeface="Palatino Linotype"/>
                <a:ea typeface="Palatino Linotype"/>
                <a:cs typeface="Palatino Linotype"/>
                <a:sym typeface="Palatino Linotype"/>
              </a:rPr>
              <a:t>{</a:t>
            </a:r>
            <a:endParaRPr sz="6000">
              <a:solidFill>
                <a:schemeClr val="lt1"/>
              </a:solidFill>
              <a:latin typeface="Palatino Linotype"/>
              <a:ea typeface="Palatino Linotype"/>
              <a:cs typeface="Palatino Linotype"/>
              <a:sym typeface="Palatino Linotype"/>
            </a:endParaRPr>
          </a:p>
        </p:txBody>
      </p:sp>
      <p:sp>
        <p:nvSpPr>
          <p:cNvPr id="154" name="Google Shape;154;p20"/>
          <p:cNvSpPr txBox="1"/>
          <p:nvPr/>
        </p:nvSpPr>
        <p:spPr>
          <a:xfrm>
            <a:off x="4780280" y="520192"/>
            <a:ext cx="457200" cy="92333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6000">
                <a:solidFill>
                  <a:schemeClr val="lt1"/>
                </a:solidFill>
                <a:latin typeface="Palatino Linotype"/>
                <a:ea typeface="Palatino Linotype"/>
                <a:cs typeface="Palatino Linotype"/>
                <a:sym typeface="Palatino Linotype"/>
              </a:rPr>
              <a:t>{</a:t>
            </a:r>
            <a:endParaRPr sz="6000">
              <a:solidFill>
                <a:schemeClr val="lt1"/>
              </a:solidFill>
              <a:latin typeface="Palatino Linotype"/>
              <a:ea typeface="Palatino Linotype"/>
              <a:cs typeface="Palatino Linotype"/>
              <a:sym typeface="Palatino Linotype"/>
            </a:endParaRPr>
          </a:p>
        </p:txBody>
      </p:sp>
      <p:sp>
        <p:nvSpPr>
          <p:cNvPr id="155" name="Google Shape;155;p20"/>
          <p:cNvSpPr txBox="1"/>
          <p:nvPr>
            <p:ph type="title"/>
          </p:nvPr>
        </p:nvSpPr>
        <p:spPr>
          <a:xfrm>
            <a:off x="777240" y="4876800"/>
            <a:ext cx="7543800" cy="914400"/>
          </a:xfrm>
          <a:prstGeom prst="rect">
            <a:avLst/>
          </a:prstGeom>
          <a:noFill/>
          <a:ln>
            <a:noFill/>
          </a:ln>
        </p:spPr>
        <p:txBody>
          <a:bodyPr anchorCtr="0" anchor="b" bIns="91425" lIns="91425" spcFirstLastPara="1" rIns="91425" wrap="square" tIns="91425"/>
          <a:lstStyle>
            <a:lvl1pPr lvl="0" marR="0" rtl="0" algn="l">
              <a:spcBef>
                <a:spcPts val="0"/>
              </a:spcBef>
              <a:spcAft>
                <a:spcPts val="0"/>
              </a:spcAft>
              <a:buClr>
                <a:schemeClr val="lt1"/>
              </a:buClr>
              <a:buSzPts val="4900"/>
              <a:buFont typeface="Palatino Linotype"/>
              <a:buNone/>
              <a:defRPr b="0" i="0" sz="4900" u="none" cap="none" strike="noStrike">
                <a:solidFill>
                  <a:schemeClr val="lt1"/>
                </a:solidFill>
                <a:latin typeface="Palatino Linotype"/>
                <a:ea typeface="Palatino Linotype"/>
                <a:cs typeface="Palatino Linotype"/>
                <a:sym typeface="Palatino Linotype"/>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56" name="Google Shape;156;p20"/>
          <p:cNvSpPr txBox="1"/>
          <p:nvPr>
            <p:ph idx="10" type="dt"/>
          </p:nvPr>
        </p:nvSpPr>
        <p:spPr>
          <a:xfrm>
            <a:off x="6172200" y="6154738"/>
            <a:ext cx="2133600" cy="365125"/>
          </a:xfrm>
          <a:prstGeom prst="rect">
            <a:avLst/>
          </a:prstGeom>
          <a:noFill/>
          <a:ln>
            <a:noFill/>
          </a:ln>
        </p:spPr>
        <p:txBody>
          <a:bodyPr anchorCtr="0" anchor="t" bIns="91425" lIns="91425" spcFirstLastPara="1" rIns="91425" wrap="square" tIns="91425"/>
          <a:lstStyle>
            <a:lvl1pPr lvl="0" marR="0" rtl="0" algn="r">
              <a:spcBef>
                <a:spcPts val="0"/>
              </a:spcBef>
              <a:spcAft>
                <a:spcPts val="0"/>
              </a:spcAft>
              <a:buSzPts val="1400"/>
              <a:buNone/>
              <a:defRPr sz="1100">
                <a:solidFill>
                  <a:schemeClr val="lt1"/>
                </a:solidFill>
                <a:latin typeface="Palatino Linotype"/>
                <a:ea typeface="Palatino Linotype"/>
                <a:cs typeface="Palatino Linotype"/>
                <a:sym typeface="Palatino Linotype"/>
              </a:defRPr>
            </a:lvl1pPr>
            <a:lvl2pPr lvl="1"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2pPr>
            <a:lvl3pPr lvl="2"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3pPr>
            <a:lvl4pPr lvl="3"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4pPr>
            <a:lvl5pPr lvl="4"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5pPr>
            <a:lvl6pPr lvl="5"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6pPr>
            <a:lvl7pPr lvl="6"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7pPr>
            <a:lvl8pPr lvl="7"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8pPr>
            <a:lvl9pPr lvl="8"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9pPr>
          </a:lstStyle>
          <a:p/>
        </p:txBody>
      </p:sp>
      <p:sp>
        <p:nvSpPr>
          <p:cNvPr id="157" name="Google Shape;157;p20"/>
          <p:cNvSpPr txBox="1"/>
          <p:nvPr>
            <p:ph idx="12" type="sldNum"/>
          </p:nvPr>
        </p:nvSpPr>
        <p:spPr>
          <a:xfrm>
            <a:off x="822960" y="5842000"/>
            <a:ext cx="2133600" cy="304800"/>
          </a:xfrm>
          <a:prstGeom prst="rect">
            <a:avLst/>
          </a:prstGeom>
          <a:noFill/>
          <a:ln>
            <a:noFill/>
          </a:ln>
        </p:spPr>
        <p:txBody>
          <a:bodyPr anchorCtr="0" anchor="b" bIns="9125" lIns="91425" spcFirstLastPara="1" rIns="91425" wrap="square" tIns="45700">
            <a:noAutofit/>
          </a:bodyPr>
          <a:lstStyle>
            <a:lvl1pPr indent="0" lvl="0" marL="0" marR="0" rtl="0" algn="l">
              <a:spcBef>
                <a:spcPts val="0"/>
              </a:spcBef>
              <a:buNone/>
              <a:defRPr sz="1600">
                <a:solidFill>
                  <a:schemeClr val="lt1"/>
                </a:solidFill>
                <a:latin typeface="Palatino Linotype"/>
                <a:ea typeface="Palatino Linotype"/>
                <a:cs typeface="Palatino Linotype"/>
                <a:sym typeface="Palatino Linotype"/>
              </a:defRPr>
            </a:lvl1pPr>
            <a:lvl2pPr indent="0" lvl="1" marL="0" marR="0" rtl="0" algn="l">
              <a:spcBef>
                <a:spcPts val="0"/>
              </a:spcBef>
              <a:buNone/>
              <a:defRPr sz="1600">
                <a:solidFill>
                  <a:schemeClr val="lt1"/>
                </a:solidFill>
                <a:latin typeface="Palatino Linotype"/>
                <a:ea typeface="Palatino Linotype"/>
                <a:cs typeface="Palatino Linotype"/>
                <a:sym typeface="Palatino Linotype"/>
              </a:defRPr>
            </a:lvl2pPr>
            <a:lvl3pPr indent="0" lvl="2" marL="0" marR="0" rtl="0" algn="l">
              <a:spcBef>
                <a:spcPts val="0"/>
              </a:spcBef>
              <a:buNone/>
              <a:defRPr sz="1600">
                <a:solidFill>
                  <a:schemeClr val="lt1"/>
                </a:solidFill>
                <a:latin typeface="Palatino Linotype"/>
                <a:ea typeface="Palatino Linotype"/>
                <a:cs typeface="Palatino Linotype"/>
                <a:sym typeface="Palatino Linotype"/>
              </a:defRPr>
            </a:lvl3pPr>
            <a:lvl4pPr indent="0" lvl="3" marL="0" marR="0" rtl="0" algn="l">
              <a:spcBef>
                <a:spcPts val="0"/>
              </a:spcBef>
              <a:buNone/>
              <a:defRPr sz="1600">
                <a:solidFill>
                  <a:schemeClr val="lt1"/>
                </a:solidFill>
                <a:latin typeface="Palatino Linotype"/>
                <a:ea typeface="Palatino Linotype"/>
                <a:cs typeface="Palatino Linotype"/>
                <a:sym typeface="Palatino Linotype"/>
              </a:defRPr>
            </a:lvl4pPr>
            <a:lvl5pPr indent="0" lvl="4" marL="0" marR="0" rtl="0" algn="l">
              <a:spcBef>
                <a:spcPts val="0"/>
              </a:spcBef>
              <a:buNone/>
              <a:defRPr sz="1600">
                <a:solidFill>
                  <a:schemeClr val="lt1"/>
                </a:solidFill>
                <a:latin typeface="Palatino Linotype"/>
                <a:ea typeface="Palatino Linotype"/>
                <a:cs typeface="Palatino Linotype"/>
                <a:sym typeface="Palatino Linotype"/>
              </a:defRPr>
            </a:lvl5pPr>
            <a:lvl6pPr indent="0" lvl="5" marL="0" marR="0" rtl="0" algn="l">
              <a:spcBef>
                <a:spcPts val="0"/>
              </a:spcBef>
              <a:buNone/>
              <a:defRPr sz="1600">
                <a:solidFill>
                  <a:schemeClr val="lt1"/>
                </a:solidFill>
                <a:latin typeface="Palatino Linotype"/>
                <a:ea typeface="Palatino Linotype"/>
                <a:cs typeface="Palatino Linotype"/>
                <a:sym typeface="Palatino Linotype"/>
              </a:defRPr>
            </a:lvl6pPr>
            <a:lvl7pPr indent="0" lvl="6" marL="0" marR="0" rtl="0" algn="l">
              <a:spcBef>
                <a:spcPts val="0"/>
              </a:spcBef>
              <a:buNone/>
              <a:defRPr sz="1600">
                <a:solidFill>
                  <a:schemeClr val="lt1"/>
                </a:solidFill>
                <a:latin typeface="Palatino Linotype"/>
                <a:ea typeface="Palatino Linotype"/>
                <a:cs typeface="Palatino Linotype"/>
                <a:sym typeface="Palatino Linotype"/>
              </a:defRPr>
            </a:lvl7pPr>
            <a:lvl8pPr indent="0" lvl="7" marL="0" marR="0" rtl="0" algn="l">
              <a:spcBef>
                <a:spcPts val="0"/>
              </a:spcBef>
              <a:buNone/>
              <a:defRPr sz="1600">
                <a:solidFill>
                  <a:schemeClr val="lt1"/>
                </a:solidFill>
                <a:latin typeface="Palatino Linotype"/>
                <a:ea typeface="Palatino Linotype"/>
                <a:cs typeface="Palatino Linotype"/>
                <a:sym typeface="Palatino Linotype"/>
              </a:defRPr>
            </a:lvl8pPr>
            <a:lvl9pPr indent="0" lvl="8" marL="0" marR="0" rtl="0" algn="l">
              <a:spcBef>
                <a:spcPts val="0"/>
              </a:spcBef>
              <a:buNone/>
              <a:defRPr sz="1600">
                <a:solidFill>
                  <a:schemeClr val="lt1"/>
                </a:solidFill>
                <a:latin typeface="Palatino Linotype"/>
                <a:ea typeface="Palatino Linotype"/>
                <a:cs typeface="Palatino Linotype"/>
                <a:sym typeface="Palatino Linotype"/>
              </a:defRPr>
            </a:lvl9pPr>
          </a:lstStyle>
          <a:p>
            <a:pPr indent="0" lvl="0" marL="0" rtl="0" algn="l">
              <a:spcBef>
                <a:spcPts val="0"/>
              </a:spcBef>
              <a:spcAft>
                <a:spcPts val="0"/>
              </a:spcAft>
              <a:buNone/>
            </a:pPr>
            <a:fld id="{00000000-1234-1234-1234-123412341234}" type="slidenum">
              <a:rPr lang="en-US"/>
              <a:t>‹#›</a:t>
            </a:fld>
            <a:endParaRPr/>
          </a:p>
        </p:txBody>
      </p:sp>
      <p:sp>
        <p:nvSpPr>
          <p:cNvPr id="158" name="Google Shape;158;p20"/>
          <p:cNvSpPr txBox="1"/>
          <p:nvPr>
            <p:ph idx="11" type="ftr"/>
          </p:nvPr>
        </p:nvSpPr>
        <p:spPr>
          <a:xfrm>
            <a:off x="822960" y="6154738"/>
            <a:ext cx="4572000" cy="365125"/>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sz="1100">
                <a:solidFill>
                  <a:schemeClr val="lt1"/>
                </a:solidFill>
                <a:latin typeface="Palatino Linotype"/>
                <a:ea typeface="Palatino Linotype"/>
                <a:cs typeface="Palatino Linotype"/>
                <a:sym typeface="Palatino Linotype"/>
              </a:defRPr>
            </a:lvl1pPr>
            <a:lvl2pPr lvl="1"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2pPr>
            <a:lvl3pPr lvl="2"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3pPr>
            <a:lvl4pPr lvl="3"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4pPr>
            <a:lvl5pPr lvl="4"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5pPr>
            <a:lvl6pPr lvl="5"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6pPr>
            <a:lvl7pPr lvl="6"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7pPr>
            <a:lvl8pPr lvl="7"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8pPr>
            <a:lvl9pPr lvl="8"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59" name="Shape 159"/>
        <p:cNvGrpSpPr/>
        <p:nvPr/>
      </p:nvGrpSpPr>
      <p:grpSpPr>
        <a:xfrm>
          <a:off x="0" y="0"/>
          <a:ext cx="0" cy="0"/>
          <a:chOff x="0" y="0"/>
          <a:chExt cx="0" cy="0"/>
        </a:xfrm>
      </p:grpSpPr>
      <p:sp>
        <p:nvSpPr>
          <p:cNvPr id="160" name="Google Shape;160;p21"/>
          <p:cNvSpPr txBox="1"/>
          <p:nvPr>
            <p:ph type="title"/>
          </p:nvPr>
        </p:nvSpPr>
        <p:spPr>
          <a:xfrm>
            <a:off x="777240" y="4876800"/>
            <a:ext cx="7543800" cy="914400"/>
          </a:xfrm>
          <a:prstGeom prst="rect">
            <a:avLst/>
          </a:prstGeom>
          <a:noFill/>
          <a:ln>
            <a:noFill/>
          </a:ln>
        </p:spPr>
        <p:txBody>
          <a:bodyPr anchorCtr="0" anchor="b" bIns="91425" lIns="91425" spcFirstLastPara="1" rIns="91425" wrap="square" tIns="91425"/>
          <a:lstStyle>
            <a:lvl1pPr lvl="0" marR="0" rtl="0" algn="l">
              <a:spcBef>
                <a:spcPts val="0"/>
              </a:spcBef>
              <a:spcAft>
                <a:spcPts val="0"/>
              </a:spcAft>
              <a:buClr>
                <a:schemeClr val="lt1"/>
              </a:buClr>
              <a:buSzPts val="4900"/>
              <a:buFont typeface="Palatino Linotype"/>
              <a:buNone/>
              <a:defRPr b="0" i="0" sz="4900" u="none" cap="none" strike="noStrike">
                <a:solidFill>
                  <a:schemeClr val="lt1"/>
                </a:solidFill>
                <a:latin typeface="Palatino Linotype"/>
                <a:ea typeface="Palatino Linotype"/>
                <a:cs typeface="Palatino Linotype"/>
                <a:sym typeface="Palatino Linotype"/>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61" name="Google Shape;161;p21"/>
          <p:cNvSpPr txBox="1"/>
          <p:nvPr>
            <p:ph idx="10" type="dt"/>
          </p:nvPr>
        </p:nvSpPr>
        <p:spPr>
          <a:xfrm>
            <a:off x="6172200" y="6154738"/>
            <a:ext cx="2133600" cy="365125"/>
          </a:xfrm>
          <a:prstGeom prst="rect">
            <a:avLst/>
          </a:prstGeom>
          <a:noFill/>
          <a:ln>
            <a:noFill/>
          </a:ln>
        </p:spPr>
        <p:txBody>
          <a:bodyPr anchorCtr="0" anchor="t" bIns="91425" lIns="91425" spcFirstLastPara="1" rIns="91425" wrap="square" tIns="91425"/>
          <a:lstStyle>
            <a:lvl1pPr lvl="0" marR="0" rtl="0" algn="r">
              <a:spcBef>
                <a:spcPts val="0"/>
              </a:spcBef>
              <a:spcAft>
                <a:spcPts val="0"/>
              </a:spcAft>
              <a:buSzPts val="1400"/>
              <a:buNone/>
              <a:defRPr sz="1100">
                <a:solidFill>
                  <a:schemeClr val="lt1"/>
                </a:solidFill>
                <a:latin typeface="Palatino Linotype"/>
                <a:ea typeface="Palatino Linotype"/>
                <a:cs typeface="Palatino Linotype"/>
                <a:sym typeface="Palatino Linotype"/>
              </a:defRPr>
            </a:lvl1pPr>
            <a:lvl2pPr lvl="1"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2pPr>
            <a:lvl3pPr lvl="2"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3pPr>
            <a:lvl4pPr lvl="3"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4pPr>
            <a:lvl5pPr lvl="4"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5pPr>
            <a:lvl6pPr lvl="5"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6pPr>
            <a:lvl7pPr lvl="6"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7pPr>
            <a:lvl8pPr lvl="7"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8pPr>
            <a:lvl9pPr lvl="8"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9pPr>
          </a:lstStyle>
          <a:p/>
        </p:txBody>
      </p:sp>
      <p:sp>
        <p:nvSpPr>
          <p:cNvPr id="162" name="Google Shape;162;p21"/>
          <p:cNvSpPr txBox="1"/>
          <p:nvPr>
            <p:ph idx="12" type="sldNum"/>
          </p:nvPr>
        </p:nvSpPr>
        <p:spPr>
          <a:xfrm>
            <a:off x="822960" y="5842000"/>
            <a:ext cx="2133600" cy="304800"/>
          </a:xfrm>
          <a:prstGeom prst="rect">
            <a:avLst/>
          </a:prstGeom>
          <a:noFill/>
          <a:ln>
            <a:noFill/>
          </a:ln>
        </p:spPr>
        <p:txBody>
          <a:bodyPr anchorCtr="0" anchor="b" bIns="9125" lIns="91425" spcFirstLastPara="1" rIns="91425" wrap="square" tIns="45700">
            <a:noAutofit/>
          </a:bodyPr>
          <a:lstStyle>
            <a:lvl1pPr indent="0" lvl="0" marL="0" marR="0" rtl="0" algn="l">
              <a:spcBef>
                <a:spcPts val="0"/>
              </a:spcBef>
              <a:buNone/>
              <a:defRPr sz="1600">
                <a:solidFill>
                  <a:schemeClr val="lt1"/>
                </a:solidFill>
                <a:latin typeface="Palatino Linotype"/>
                <a:ea typeface="Palatino Linotype"/>
                <a:cs typeface="Palatino Linotype"/>
                <a:sym typeface="Palatino Linotype"/>
              </a:defRPr>
            </a:lvl1pPr>
            <a:lvl2pPr indent="0" lvl="1" marL="0" marR="0" rtl="0" algn="l">
              <a:spcBef>
                <a:spcPts val="0"/>
              </a:spcBef>
              <a:buNone/>
              <a:defRPr sz="1600">
                <a:solidFill>
                  <a:schemeClr val="lt1"/>
                </a:solidFill>
                <a:latin typeface="Palatino Linotype"/>
                <a:ea typeface="Palatino Linotype"/>
                <a:cs typeface="Palatino Linotype"/>
                <a:sym typeface="Palatino Linotype"/>
              </a:defRPr>
            </a:lvl2pPr>
            <a:lvl3pPr indent="0" lvl="2" marL="0" marR="0" rtl="0" algn="l">
              <a:spcBef>
                <a:spcPts val="0"/>
              </a:spcBef>
              <a:buNone/>
              <a:defRPr sz="1600">
                <a:solidFill>
                  <a:schemeClr val="lt1"/>
                </a:solidFill>
                <a:latin typeface="Palatino Linotype"/>
                <a:ea typeface="Palatino Linotype"/>
                <a:cs typeface="Palatino Linotype"/>
                <a:sym typeface="Palatino Linotype"/>
              </a:defRPr>
            </a:lvl3pPr>
            <a:lvl4pPr indent="0" lvl="3" marL="0" marR="0" rtl="0" algn="l">
              <a:spcBef>
                <a:spcPts val="0"/>
              </a:spcBef>
              <a:buNone/>
              <a:defRPr sz="1600">
                <a:solidFill>
                  <a:schemeClr val="lt1"/>
                </a:solidFill>
                <a:latin typeface="Palatino Linotype"/>
                <a:ea typeface="Palatino Linotype"/>
                <a:cs typeface="Palatino Linotype"/>
                <a:sym typeface="Palatino Linotype"/>
              </a:defRPr>
            </a:lvl4pPr>
            <a:lvl5pPr indent="0" lvl="4" marL="0" marR="0" rtl="0" algn="l">
              <a:spcBef>
                <a:spcPts val="0"/>
              </a:spcBef>
              <a:buNone/>
              <a:defRPr sz="1600">
                <a:solidFill>
                  <a:schemeClr val="lt1"/>
                </a:solidFill>
                <a:latin typeface="Palatino Linotype"/>
                <a:ea typeface="Palatino Linotype"/>
                <a:cs typeface="Palatino Linotype"/>
                <a:sym typeface="Palatino Linotype"/>
              </a:defRPr>
            </a:lvl5pPr>
            <a:lvl6pPr indent="0" lvl="5" marL="0" marR="0" rtl="0" algn="l">
              <a:spcBef>
                <a:spcPts val="0"/>
              </a:spcBef>
              <a:buNone/>
              <a:defRPr sz="1600">
                <a:solidFill>
                  <a:schemeClr val="lt1"/>
                </a:solidFill>
                <a:latin typeface="Palatino Linotype"/>
                <a:ea typeface="Palatino Linotype"/>
                <a:cs typeface="Palatino Linotype"/>
                <a:sym typeface="Palatino Linotype"/>
              </a:defRPr>
            </a:lvl6pPr>
            <a:lvl7pPr indent="0" lvl="6" marL="0" marR="0" rtl="0" algn="l">
              <a:spcBef>
                <a:spcPts val="0"/>
              </a:spcBef>
              <a:buNone/>
              <a:defRPr sz="1600">
                <a:solidFill>
                  <a:schemeClr val="lt1"/>
                </a:solidFill>
                <a:latin typeface="Palatino Linotype"/>
                <a:ea typeface="Palatino Linotype"/>
                <a:cs typeface="Palatino Linotype"/>
                <a:sym typeface="Palatino Linotype"/>
              </a:defRPr>
            </a:lvl7pPr>
            <a:lvl8pPr indent="0" lvl="7" marL="0" marR="0" rtl="0" algn="l">
              <a:spcBef>
                <a:spcPts val="0"/>
              </a:spcBef>
              <a:buNone/>
              <a:defRPr sz="1600">
                <a:solidFill>
                  <a:schemeClr val="lt1"/>
                </a:solidFill>
                <a:latin typeface="Palatino Linotype"/>
                <a:ea typeface="Palatino Linotype"/>
                <a:cs typeface="Palatino Linotype"/>
                <a:sym typeface="Palatino Linotype"/>
              </a:defRPr>
            </a:lvl8pPr>
            <a:lvl9pPr indent="0" lvl="8" marL="0" marR="0" rtl="0" algn="l">
              <a:spcBef>
                <a:spcPts val="0"/>
              </a:spcBef>
              <a:buNone/>
              <a:defRPr sz="1600">
                <a:solidFill>
                  <a:schemeClr val="lt1"/>
                </a:solidFill>
                <a:latin typeface="Palatino Linotype"/>
                <a:ea typeface="Palatino Linotype"/>
                <a:cs typeface="Palatino Linotype"/>
                <a:sym typeface="Palatino Linotype"/>
              </a:defRPr>
            </a:lvl9pPr>
          </a:lstStyle>
          <a:p>
            <a:pPr indent="0" lvl="0" marL="0" rtl="0" algn="l">
              <a:spcBef>
                <a:spcPts val="0"/>
              </a:spcBef>
              <a:spcAft>
                <a:spcPts val="0"/>
              </a:spcAft>
              <a:buNone/>
            </a:pPr>
            <a:fld id="{00000000-1234-1234-1234-123412341234}" type="slidenum">
              <a:rPr lang="en-US"/>
              <a:t>‹#›</a:t>
            </a:fld>
            <a:endParaRPr/>
          </a:p>
        </p:txBody>
      </p:sp>
      <p:sp>
        <p:nvSpPr>
          <p:cNvPr id="163" name="Google Shape;163;p21"/>
          <p:cNvSpPr txBox="1"/>
          <p:nvPr>
            <p:ph idx="11" type="ftr"/>
          </p:nvPr>
        </p:nvSpPr>
        <p:spPr>
          <a:xfrm>
            <a:off x="822960" y="6154738"/>
            <a:ext cx="4572000" cy="365125"/>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sz="1100">
                <a:solidFill>
                  <a:schemeClr val="lt1"/>
                </a:solidFill>
                <a:latin typeface="Palatino Linotype"/>
                <a:ea typeface="Palatino Linotype"/>
                <a:cs typeface="Palatino Linotype"/>
                <a:sym typeface="Palatino Linotype"/>
              </a:defRPr>
            </a:lvl1pPr>
            <a:lvl2pPr lvl="1"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2pPr>
            <a:lvl3pPr lvl="2"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3pPr>
            <a:lvl4pPr lvl="3"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4pPr>
            <a:lvl5pPr lvl="4"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5pPr>
            <a:lvl6pPr lvl="5"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6pPr>
            <a:lvl7pPr lvl="6"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7pPr>
            <a:lvl8pPr lvl="7"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8pPr>
            <a:lvl9pPr lvl="8"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64" name="Shape 164"/>
        <p:cNvGrpSpPr/>
        <p:nvPr/>
      </p:nvGrpSpPr>
      <p:grpSpPr>
        <a:xfrm>
          <a:off x="0" y="0"/>
          <a:ext cx="0" cy="0"/>
          <a:chOff x="0" y="0"/>
          <a:chExt cx="0" cy="0"/>
        </a:xfrm>
      </p:grpSpPr>
      <p:sp>
        <p:nvSpPr>
          <p:cNvPr id="165" name="Google Shape;165;p22"/>
          <p:cNvSpPr txBox="1"/>
          <p:nvPr>
            <p:ph idx="10" type="dt"/>
          </p:nvPr>
        </p:nvSpPr>
        <p:spPr>
          <a:xfrm>
            <a:off x="6172200" y="6154738"/>
            <a:ext cx="2133600" cy="365125"/>
          </a:xfrm>
          <a:prstGeom prst="rect">
            <a:avLst/>
          </a:prstGeom>
          <a:noFill/>
          <a:ln>
            <a:noFill/>
          </a:ln>
        </p:spPr>
        <p:txBody>
          <a:bodyPr anchorCtr="0" anchor="t" bIns="91425" lIns="91425" spcFirstLastPara="1" rIns="91425" wrap="square" tIns="91425"/>
          <a:lstStyle>
            <a:lvl1pPr lvl="0" marR="0" rtl="0" algn="r">
              <a:spcBef>
                <a:spcPts val="0"/>
              </a:spcBef>
              <a:spcAft>
                <a:spcPts val="0"/>
              </a:spcAft>
              <a:buSzPts val="1400"/>
              <a:buNone/>
              <a:defRPr sz="1100">
                <a:solidFill>
                  <a:schemeClr val="lt1"/>
                </a:solidFill>
                <a:latin typeface="Palatino Linotype"/>
                <a:ea typeface="Palatino Linotype"/>
                <a:cs typeface="Palatino Linotype"/>
                <a:sym typeface="Palatino Linotype"/>
              </a:defRPr>
            </a:lvl1pPr>
            <a:lvl2pPr lvl="1"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2pPr>
            <a:lvl3pPr lvl="2"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3pPr>
            <a:lvl4pPr lvl="3"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4pPr>
            <a:lvl5pPr lvl="4"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5pPr>
            <a:lvl6pPr lvl="5"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6pPr>
            <a:lvl7pPr lvl="6"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7pPr>
            <a:lvl8pPr lvl="7"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8pPr>
            <a:lvl9pPr lvl="8"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9pPr>
          </a:lstStyle>
          <a:p/>
        </p:txBody>
      </p:sp>
      <p:sp>
        <p:nvSpPr>
          <p:cNvPr id="166" name="Google Shape;166;p22"/>
          <p:cNvSpPr txBox="1"/>
          <p:nvPr>
            <p:ph idx="12" type="sldNum"/>
          </p:nvPr>
        </p:nvSpPr>
        <p:spPr>
          <a:xfrm>
            <a:off x="822960" y="5842000"/>
            <a:ext cx="2133600" cy="304800"/>
          </a:xfrm>
          <a:prstGeom prst="rect">
            <a:avLst/>
          </a:prstGeom>
          <a:noFill/>
          <a:ln>
            <a:noFill/>
          </a:ln>
        </p:spPr>
        <p:txBody>
          <a:bodyPr anchorCtr="0" anchor="b" bIns="9125" lIns="91425" spcFirstLastPara="1" rIns="91425" wrap="square" tIns="45700">
            <a:noAutofit/>
          </a:bodyPr>
          <a:lstStyle>
            <a:lvl1pPr indent="0" lvl="0" marL="0" marR="0" rtl="0" algn="l">
              <a:spcBef>
                <a:spcPts val="0"/>
              </a:spcBef>
              <a:buNone/>
              <a:defRPr sz="1600">
                <a:solidFill>
                  <a:schemeClr val="lt1"/>
                </a:solidFill>
                <a:latin typeface="Palatino Linotype"/>
                <a:ea typeface="Palatino Linotype"/>
                <a:cs typeface="Palatino Linotype"/>
                <a:sym typeface="Palatino Linotype"/>
              </a:defRPr>
            </a:lvl1pPr>
            <a:lvl2pPr indent="0" lvl="1" marL="0" marR="0" rtl="0" algn="l">
              <a:spcBef>
                <a:spcPts val="0"/>
              </a:spcBef>
              <a:buNone/>
              <a:defRPr sz="1600">
                <a:solidFill>
                  <a:schemeClr val="lt1"/>
                </a:solidFill>
                <a:latin typeface="Palatino Linotype"/>
                <a:ea typeface="Palatino Linotype"/>
                <a:cs typeface="Palatino Linotype"/>
                <a:sym typeface="Palatino Linotype"/>
              </a:defRPr>
            </a:lvl2pPr>
            <a:lvl3pPr indent="0" lvl="2" marL="0" marR="0" rtl="0" algn="l">
              <a:spcBef>
                <a:spcPts val="0"/>
              </a:spcBef>
              <a:buNone/>
              <a:defRPr sz="1600">
                <a:solidFill>
                  <a:schemeClr val="lt1"/>
                </a:solidFill>
                <a:latin typeface="Palatino Linotype"/>
                <a:ea typeface="Palatino Linotype"/>
                <a:cs typeface="Palatino Linotype"/>
                <a:sym typeface="Palatino Linotype"/>
              </a:defRPr>
            </a:lvl3pPr>
            <a:lvl4pPr indent="0" lvl="3" marL="0" marR="0" rtl="0" algn="l">
              <a:spcBef>
                <a:spcPts val="0"/>
              </a:spcBef>
              <a:buNone/>
              <a:defRPr sz="1600">
                <a:solidFill>
                  <a:schemeClr val="lt1"/>
                </a:solidFill>
                <a:latin typeface="Palatino Linotype"/>
                <a:ea typeface="Palatino Linotype"/>
                <a:cs typeface="Palatino Linotype"/>
                <a:sym typeface="Palatino Linotype"/>
              </a:defRPr>
            </a:lvl4pPr>
            <a:lvl5pPr indent="0" lvl="4" marL="0" marR="0" rtl="0" algn="l">
              <a:spcBef>
                <a:spcPts val="0"/>
              </a:spcBef>
              <a:buNone/>
              <a:defRPr sz="1600">
                <a:solidFill>
                  <a:schemeClr val="lt1"/>
                </a:solidFill>
                <a:latin typeface="Palatino Linotype"/>
                <a:ea typeface="Palatino Linotype"/>
                <a:cs typeface="Palatino Linotype"/>
                <a:sym typeface="Palatino Linotype"/>
              </a:defRPr>
            </a:lvl5pPr>
            <a:lvl6pPr indent="0" lvl="5" marL="0" marR="0" rtl="0" algn="l">
              <a:spcBef>
                <a:spcPts val="0"/>
              </a:spcBef>
              <a:buNone/>
              <a:defRPr sz="1600">
                <a:solidFill>
                  <a:schemeClr val="lt1"/>
                </a:solidFill>
                <a:latin typeface="Palatino Linotype"/>
                <a:ea typeface="Palatino Linotype"/>
                <a:cs typeface="Palatino Linotype"/>
                <a:sym typeface="Palatino Linotype"/>
              </a:defRPr>
            </a:lvl6pPr>
            <a:lvl7pPr indent="0" lvl="6" marL="0" marR="0" rtl="0" algn="l">
              <a:spcBef>
                <a:spcPts val="0"/>
              </a:spcBef>
              <a:buNone/>
              <a:defRPr sz="1600">
                <a:solidFill>
                  <a:schemeClr val="lt1"/>
                </a:solidFill>
                <a:latin typeface="Palatino Linotype"/>
                <a:ea typeface="Palatino Linotype"/>
                <a:cs typeface="Palatino Linotype"/>
                <a:sym typeface="Palatino Linotype"/>
              </a:defRPr>
            </a:lvl7pPr>
            <a:lvl8pPr indent="0" lvl="7" marL="0" marR="0" rtl="0" algn="l">
              <a:spcBef>
                <a:spcPts val="0"/>
              </a:spcBef>
              <a:buNone/>
              <a:defRPr sz="1600">
                <a:solidFill>
                  <a:schemeClr val="lt1"/>
                </a:solidFill>
                <a:latin typeface="Palatino Linotype"/>
                <a:ea typeface="Palatino Linotype"/>
                <a:cs typeface="Palatino Linotype"/>
                <a:sym typeface="Palatino Linotype"/>
              </a:defRPr>
            </a:lvl8pPr>
            <a:lvl9pPr indent="0" lvl="8" marL="0" marR="0" rtl="0" algn="l">
              <a:spcBef>
                <a:spcPts val="0"/>
              </a:spcBef>
              <a:buNone/>
              <a:defRPr sz="1600">
                <a:solidFill>
                  <a:schemeClr val="lt1"/>
                </a:solidFill>
                <a:latin typeface="Palatino Linotype"/>
                <a:ea typeface="Palatino Linotype"/>
                <a:cs typeface="Palatino Linotype"/>
                <a:sym typeface="Palatino Linotype"/>
              </a:defRPr>
            </a:lvl9pPr>
          </a:lstStyle>
          <a:p>
            <a:pPr indent="0" lvl="0" marL="0" rtl="0" algn="l">
              <a:spcBef>
                <a:spcPts val="0"/>
              </a:spcBef>
              <a:spcAft>
                <a:spcPts val="0"/>
              </a:spcAft>
              <a:buNone/>
            </a:pPr>
            <a:fld id="{00000000-1234-1234-1234-123412341234}" type="slidenum">
              <a:rPr lang="en-US"/>
              <a:t>‹#›</a:t>
            </a:fld>
            <a:endParaRPr/>
          </a:p>
        </p:txBody>
      </p:sp>
      <p:sp>
        <p:nvSpPr>
          <p:cNvPr id="167" name="Google Shape;167;p22"/>
          <p:cNvSpPr txBox="1"/>
          <p:nvPr>
            <p:ph idx="11" type="ftr"/>
          </p:nvPr>
        </p:nvSpPr>
        <p:spPr>
          <a:xfrm>
            <a:off x="822960" y="6154738"/>
            <a:ext cx="4572000" cy="365125"/>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sz="1100">
                <a:solidFill>
                  <a:schemeClr val="lt1"/>
                </a:solidFill>
                <a:latin typeface="Palatino Linotype"/>
                <a:ea typeface="Palatino Linotype"/>
                <a:cs typeface="Palatino Linotype"/>
                <a:sym typeface="Palatino Linotype"/>
              </a:defRPr>
            </a:lvl1pPr>
            <a:lvl2pPr lvl="1"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2pPr>
            <a:lvl3pPr lvl="2"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3pPr>
            <a:lvl4pPr lvl="3"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4pPr>
            <a:lvl5pPr lvl="4"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5pPr>
            <a:lvl6pPr lvl="5"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6pPr>
            <a:lvl7pPr lvl="6"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7pPr>
            <a:lvl8pPr lvl="7"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8pPr>
            <a:lvl9pPr lvl="8"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9" name="Shape 19"/>
        <p:cNvGrpSpPr/>
        <p:nvPr/>
      </p:nvGrpSpPr>
      <p:grpSpPr>
        <a:xfrm>
          <a:off x="0" y="0"/>
          <a:ext cx="0" cy="0"/>
          <a:chOff x="0" y="0"/>
          <a:chExt cx="0" cy="0"/>
        </a:xfrm>
      </p:grpSpPr>
      <p:sp>
        <p:nvSpPr>
          <p:cNvPr id="20" name="Google Shape;20;p3"/>
          <p:cNvSpPr/>
          <p:nvPr/>
        </p:nvSpPr>
        <p:spPr>
          <a:xfrm>
            <a:off x="0" y="0"/>
            <a:ext cx="9144000" cy="6858000"/>
          </a:xfrm>
          <a:prstGeom prst="rect">
            <a:avLst/>
          </a:prstGeom>
          <a:solidFill>
            <a:schemeClr val="dk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rbel"/>
              <a:ea typeface="Corbel"/>
              <a:cs typeface="Corbel"/>
              <a:sym typeface="Corbel"/>
            </a:endParaRPr>
          </a:p>
        </p:txBody>
      </p:sp>
      <p:sp>
        <p:nvSpPr>
          <p:cNvPr id="21" name="Google Shape;21;p3"/>
          <p:cNvSpPr txBox="1"/>
          <p:nvPr>
            <p:ph idx="1" type="body"/>
          </p:nvPr>
        </p:nvSpPr>
        <p:spPr>
          <a:xfrm>
            <a:off x="352426" y="1463040"/>
            <a:ext cx="7680960" cy="4724400"/>
          </a:xfrm>
          <a:prstGeom prst="rect">
            <a:avLst/>
          </a:prstGeom>
          <a:noFill/>
          <a:ln>
            <a:noFill/>
          </a:ln>
        </p:spPr>
        <p:txBody>
          <a:bodyPr anchorCtr="0" anchor="t" bIns="91425" lIns="91425" spcFirstLastPara="1" rIns="91425" wrap="square" tIns="91425"/>
          <a:lstStyle>
            <a:lvl1pPr indent="-228600" lvl="0" marL="457200" marR="0" rtl="0" algn="l">
              <a:spcBef>
                <a:spcPts val="1200"/>
              </a:spcBef>
              <a:spcAft>
                <a:spcPts val="0"/>
              </a:spcAft>
              <a:buClr>
                <a:schemeClr val="accent5"/>
              </a:buClr>
              <a:buSzPts val="1800"/>
              <a:buFont typeface="Arial"/>
              <a:buNone/>
              <a:defRPr b="0" i="0" sz="1800" u="none" cap="none" strike="noStrike">
                <a:solidFill>
                  <a:schemeClr val="lt1"/>
                </a:solidFill>
                <a:latin typeface="Corbel"/>
                <a:ea typeface="Corbel"/>
                <a:cs typeface="Corbel"/>
                <a:sym typeface="Corbel"/>
              </a:defRPr>
            </a:lvl1pPr>
            <a:lvl2pPr indent="-330200" lvl="1" marL="914400" marR="0" rtl="0" algn="l">
              <a:spcBef>
                <a:spcPts val="600"/>
              </a:spcBef>
              <a:spcAft>
                <a:spcPts val="0"/>
              </a:spcAft>
              <a:buClr>
                <a:schemeClr val="accent1"/>
              </a:buClr>
              <a:buSzPts val="1600"/>
              <a:buFont typeface="Arial"/>
              <a:buChar char="•"/>
              <a:defRPr b="0" i="0" sz="1600" u="none" cap="none" strike="noStrike">
                <a:solidFill>
                  <a:schemeClr val="lt1"/>
                </a:solidFill>
                <a:latin typeface="Corbel"/>
                <a:ea typeface="Corbel"/>
                <a:cs typeface="Corbel"/>
                <a:sym typeface="Corbel"/>
              </a:defRPr>
            </a:lvl2pPr>
            <a:lvl3pPr indent="-330200" lvl="2" marL="1371600" marR="0" rtl="0" algn="l">
              <a:spcBef>
                <a:spcPts val="600"/>
              </a:spcBef>
              <a:spcAft>
                <a:spcPts val="0"/>
              </a:spcAft>
              <a:buClr>
                <a:schemeClr val="accent1"/>
              </a:buClr>
              <a:buSzPts val="1600"/>
              <a:buFont typeface="Arial"/>
              <a:buChar char="•"/>
              <a:defRPr b="0" i="0" sz="1600" u="none" cap="none" strike="noStrike">
                <a:solidFill>
                  <a:schemeClr val="lt1"/>
                </a:solidFill>
                <a:latin typeface="Corbel"/>
                <a:ea typeface="Corbel"/>
                <a:cs typeface="Corbel"/>
                <a:sym typeface="Corbel"/>
              </a:defRPr>
            </a:lvl3pPr>
            <a:lvl4pPr indent="-330200" lvl="3" marL="1828800" marR="0" rtl="0" algn="l">
              <a:spcBef>
                <a:spcPts val="600"/>
              </a:spcBef>
              <a:spcAft>
                <a:spcPts val="0"/>
              </a:spcAft>
              <a:buClr>
                <a:schemeClr val="accent1"/>
              </a:buClr>
              <a:buSzPts val="1600"/>
              <a:buFont typeface="Arial"/>
              <a:buChar char="•"/>
              <a:defRPr b="0" i="0" sz="1600" u="none" cap="none" strike="noStrike">
                <a:solidFill>
                  <a:schemeClr val="lt1"/>
                </a:solidFill>
                <a:latin typeface="Corbel"/>
                <a:ea typeface="Corbel"/>
                <a:cs typeface="Corbel"/>
                <a:sym typeface="Corbel"/>
              </a:defRPr>
            </a:lvl4pPr>
            <a:lvl5pPr indent="-330200" lvl="4" marL="2286000" marR="0" rtl="0" algn="l">
              <a:spcBef>
                <a:spcPts val="600"/>
              </a:spcBef>
              <a:spcAft>
                <a:spcPts val="0"/>
              </a:spcAft>
              <a:buClr>
                <a:schemeClr val="accent1"/>
              </a:buClr>
              <a:buSzPts val="1600"/>
              <a:buFont typeface="Arial"/>
              <a:buChar char="•"/>
              <a:defRPr b="0" i="0" sz="1600" u="none" cap="none" strike="noStrike">
                <a:solidFill>
                  <a:schemeClr val="lt1"/>
                </a:solidFill>
                <a:latin typeface="Corbel"/>
                <a:ea typeface="Corbel"/>
                <a:cs typeface="Corbel"/>
                <a:sym typeface="Corbel"/>
              </a:defRPr>
            </a:lvl5pPr>
            <a:lvl6pPr indent="-330200" lvl="5" marL="2743200" marR="0" rtl="0" algn="l">
              <a:spcBef>
                <a:spcPts val="600"/>
              </a:spcBef>
              <a:spcAft>
                <a:spcPts val="0"/>
              </a:spcAft>
              <a:buClr>
                <a:schemeClr val="accent1"/>
              </a:buClr>
              <a:buSzPts val="1600"/>
              <a:buFont typeface="Arial"/>
              <a:buChar char="•"/>
              <a:defRPr b="0" i="0" sz="1600" u="none" cap="none" strike="noStrike">
                <a:solidFill>
                  <a:schemeClr val="lt1"/>
                </a:solidFill>
                <a:latin typeface="Corbel"/>
                <a:ea typeface="Corbel"/>
                <a:cs typeface="Corbel"/>
                <a:sym typeface="Corbel"/>
              </a:defRPr>
            </a:lvl6pPr>
            <a:lvl7pPr indent="-330200" lvl="6" marL="3200400" marR="0" rtl="0" algn="l">
              <a:spcBef>
                <a:spcPts val="600"/>
              </a:spcBef>
              <a:spcAft>
                <a:spcPts val="0"/>
              </a:spcAft>
              <a:buClr>
                <a:schemeClr val="accent1"/>
              </a:buClr>
              <a:buSzPts val="1600"/>
              <a:buFont typeface="Arial"/>
              <a:buChar char="•"/>
              <a:defRPr b="0" i="0" sz="1600" u="none" cap="none" strike="noStrike">
                <a:solidFill>
                  <a:schemeClr val="lt1"/>
                </a:solidFill>
                <a:latin typeface="Corbel"/>
                <a:ea typeface="Corbel"/>
                <a:cs typeface="Corbel"/>
                <a:sym typeface="Corbel"/>
              </a:defRPr>
            </a:lvl7pPr>
            <a:lvl8pPr indent="-330200" lvl="7" marL="3657600" marR="0" rtl="0" algn="l">
              <a:spcBef>
                <a:spcPts val="600"/>
              </a:spcBef>
              <a:spcAft>
                <a:spcPts val="0"/>
              </a:spcAft>
              <a:buClr>
                <a:schemeClr val="accent1"/>
              </a:buClr>
              <a:buSzPts val="1600"/>
              <a:buFont typeface="Arial"/>
              <a:buChar char="•"/>
              <a:defRPr b="0" i="0" sz="1600" u="none" cap="none" strike="noStrike">
                <a:solidFill>
                  <a:schemeClr val="lt1"/>
                </a:solidFill>
                <a:latin typeface="Corbel"/>
                <a:ea typeface="Corbel"/>
                <a:cs typeface="Corbel"/>
                <a:sym typeface="Corbel"/>
              </a:defRPr>
            </a:lvl8pPr>
            <a:lvl9pPr indent="-330200" lvl="8" marL="4114800" marR="0" rtl="0" algn="l">
              <a:spcBef>
                <a:spcPts val="600"/>
              </a:spcBef>
              <a:spcAft>
                <a:spcPts val="0"/>
              </a:spcAft>
              <a:buClr>
                <a:schemeClr val="accent1"/>
              </a:buClr>
              <a:buSzPts val="1600"/>
              <a:buFont typeface="Arial"/>
              <a:buChar char="•"/>
              <a:defRPr b="0" i="0" sz="1600" u="none" cap="none" strike="noStrike">
                <a:solidFill>
                  <a:schemeClr val="lt1"/>
                </a:solidFill>
                <a:latin typeface="Corbel"/>
                <a:ea typeface="Corbel"/>
                <a:cs typeface="Corbel"/>
                <a:sym typeface="Corbel"/>
              </a:defRPr>
            </a:lvl9pPr>
          </a:lstStyle>
          <a:p/>
        </p:txBody>
      </p:sp>
      <p:sp>
        <p:nvSpPr>
          <p:cNvPr id="22" name="Google Shape;22;p3"/>
          <p:cNvSpPr txBox="1"/>
          <p:nvPr>
            <p:ph idx="10" type="dt"/>
          </p:nvPr>
        </p:nvSpPr>
        <p:spPr>
          <a:xfrm>
            <a:off x="352426" y="6543676"/>
            <a:ext cx="1466850" cy="24765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1" i="0" sz="1000" u="none" cap="none" strike="noStrike">
                <a:solidFill>
                  <a:schemeClr val="lt1"/>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23" name="Google Shape;23;p3"/>
          <p:cNvSpPr txBox="1"/>
          <p:nvPr>
            <p:ph idx="12" type="sldNum"/>
          </p:nvPr>
        </p:nvSpPr>
        <p:spPr>
          <a:xfrm>
            <a:off x="7886700" y="6543676"/>
            <a:ext cx="876300" cy="24765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1000" u="none" cap="none" strike="noStrike">
                <a:solidFill>
                  <a:schemeClr val="lt1"/>
                </a:solidFill>
                <a:latin typeface="Corbel"/>
                <a:ea typeface="Corbel"/>
                <a:cs typeface="Corbel"/>
                <a:sym typeface="Corbel"/>
              </a:defRPr>
            </a:lvl1pPr>
            <a:lvl2pPr indent="0" lvl="1" marL="0" marR="0" rtl="0" algn="r">
              <a:spcBef>
                <a:spcPts val="0"/>
              </a:spcBef>
              <a:buNone/>
              <a:defRPr b="1" i="0" sz="1000" u="none" cap="none" strike="noStrike">
                <a:solidFill>
                  <a:schemeClr val="lt1"/>
                </a:solidFill>
                <a:latin typeface="Corbel"/>
                <a:ea typeface="Corbel"/>
                <a:cs typeface="Corbel"/>
                <a:sym typeface="Corbel"/>
              </a:defRPr>
            </a:lvl2pPr>
            <a:lvl3pPr indent="0" lvl="2" marL="0" marR="0" rtl="0" algn="r">
              <a:spcBef>
                <a:spcPts val="0"/>
              </a:spcBef>
              <a:buNone/>
              <a:defRPr b="1" i="0" sz="1000" u="none" cap="none" strike="noStrike">
                <a:solidFill>
                  <a:schemeClr val="lt1"/>
                </a:solidFill>
                <a:latin typeface="Corbel"/>
                <a:ea typeface="Corbel"/>
                <a:cs typeface="Corbel"/>
                <a:sym typeface="Corbel"/>
              </a:defRPr>
            </a:lvl3pPr>
            <a:lvl4pPr indent="0" lvl="3" marL="0" marR="0" rtl="0" algn="r">
              <a:spcBef>
                <a:spcPts val="0"/>
              </a:spcBef>
              <a:buNone/>
              <a:defRPr b="1" i="0" sz="1000" u="none" cap="none" strike="noStrike">
                <a:solidFill>
                  <a:schemeClr val="lt1"/>
                </a:solidFill>
                <a:latin typeface="Corbel"/>
                <a:ea typeface="Corbel"/>
                <a:cs typeface="Corbel"/>
                <a:sym typeface="Corbel"/>
              </a:defRPr>
            </a:lvl4pPr>
            <a:lvl5pPr indent="0" lvl="4" marL="0" marR="0" rtl="0" algn="r">
              <a:spcBef>
                <a:spcPts val="0"/>
              </a:spcBef>
              <a:buNone/>
              <a:defRPr b="1" i="0" sz="1000" u="none" cap="none" strike="noStrike">
                <a:solidFill>
                  <a:schemeClr val="lt1"/>
                </a:solidFill>
                <a:latin typeface="Corbel"/>
                <a:ea typeface="Corbel"/>
                <a:cs typeface="Corbel"/>
                <a:sym typeface="Corbel"/>
              </a:defRPr>
            </a:lvl5pPr>
            <a:lvl6pPr indent="0" lvl="5" marL="0" marR="0" rtl="0" algn="r">
              <a:spcBef>
                <a:spcPts val="0"/>
              </a:spcBef>
              <a:buNone/>
              <a:defRPr b="1" i="0" sz="1000" u="none" cap="none" strike="noStrike">
                <a:solidFill>
                  <a:schemeClr val="lt1"/>
                </a:solidFill>
                <a:latin typeface="Corbel"/>
                <a:ea typeface="Corbel"/>
                <a:cs typeface="Corbel"/>
                <a:sym typeface="Corbel"/>
              </a:defRPr>
            </a:lvl6pPr>
            <a:lvl7pPr indent="0" lvl="6" marL="0" marR="0" rtl="0" algn="r">
              <a:spcBef>
                <a:spcPts val="0"/>
              </a:spcBef>
              <a:buNone/>
              <a:defRPr b="1" i="0" sz="1000" u="none" cap="none" strike="noStrike">
                <a:solidFill>
                  <a:schemeClr val="lt1"/>
                </a:solidFill>
                <a:latin typeface="Corbel"/>
                <a:ea typeface="Corbel"/>
                <a:cs typeface="Corbel"/>
                <a:sym typeface="Corbel"/>
              </a:defRPr>
            </a:lvl7pPr>
            <a:lvl8pPr indent="0" lvl="7" marL="0" marR="0" rtl="0" algn="r">
              <a:spcBef>
                <a:spcPts val="0"/>
              </a:spcBef>
              <a:buNone/>
              <a:defRPr b="1" i="0" sz="1000" u="none" cap="none" strike="noStrike">
                <a:solidFill>
                  <a:schemeClr val="lt1"/>
                </a:solidFill>
                <a:latin typeface="Corbel"/>
                <a:ea typeface="Corbel"/>
                <a:cs typeface="Corbel"/>
                <a:sym typeface="Corbel"/>
              </a:defRPr>
            </a:lvl8pPr>
            <a:lvl9pPr indent="0" lvl="8" marL="0" marR="0" rtl="0" algn="r">
              <a:spcBef>
                <a:spcPts val="0"/>
              </a:spcBef>
              <a:buNone/>
              <a:defRPr b="1" i="0" sz="1000" u="none" cap="none" strike="noStrike">
                <a:solidFill>
                  <a:schemeClr val="l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
        <p:nvSpPr>
          <p:cNvPr id="24" name="Google Shape;24;p3"/>
          <p:cNvSpPr txBox="1"/>
          <p:nvPr>
            <p:ph idx="11" type="ftr"/>
          </p:nvPr>
        </p:nvSpPr>
        <p:spPr>
          <a:xfrm>
            <a:off x="1809749" y="6543676"/>
            <a:ext cx="4086225" cy="24765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1" i="1" sz="1000" u="none" cap="none" strike="noStrike">
                <a:solidFill>
                  <a:schemeClr val="lt1"/>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25" name="Google Shape;25;p3"/>
          <p:cNvSpPr txBox="1"/>
          <p:nvPr>
            <p:ph type="title"/>
          </p:nvPr>
        </p:nvSpPr>
        <p:spPr>
          <a:xfrm>
            <a:off x="352426" y="228600"/>
            <a:ext cx="7680960" cy="1066800"/>
          </a:xfrm>
          <a:prstGeom prst="rect">
            <a:avLst/>
          </a:prstGeom>
          <a:noFill/>
          <a:ln>
            <a:noFill/>
          </a:ln>
        </p:spPr>
        <p:txBody>
          <a:bodyPr anchorCtr="0" anchor="b" bIns="91425" lIns="91425" spcFirstLastPara="1" rIns="91425" wrap="square" tIns="91425"/>
          <a:lstStyle>
            <a:lvl1pPr lvl="0" marR="0" rtl="0" algn="l">
              <a:spcBef>
                <a:spcPts val="400"/>
              </a:spcBef>
              <a:spcAft>
                <a:spcPts val="0"/>
              </a:spcAft>
              <a:buClr>
                <a:schemeClr val="lt1"/>
              </a:buClr>
              <a:buSzPts val="4000"/>
              <a:buFont typeface="Corbel"/>
              <a:buNone/>
              <a:defRPr b="0" i="0" sz="4000" u="none" cap="none" strike="noStrike">
                <a:solidFill>
                  <a:schemeClr val="lt1"/>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68" name="Shape 168"/>
        <p:cNvGrpSpPr/>
        <p:nvPr/>
      </p:nvGrpSpPr>
      <p:grpSpPr>
        <a:xfrm>
          <a:off x="0" y="0"/>
          <a:ext cx="0" cy="0"/>
          <a:chOff x="0" y="0"/>
          <a:chExt cx="0" cy="0"/>
        </a:xfrm>
      </p:grpSpPr>
      <p:sp>
        <p:nvSpPr>
          <p:cNvPr id="169" name="Google Shape;169;p23"/>
          <p:cNvSpPr txBox="1"/>
          <p:nvPr/>
        </p:nvSpPr>
        <p:spPr>
          <a:xfrm>
            <a:off x="5328920" y="1774588"/>
            <a:ext cx="457200" cy="1231106"/>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8000">
                <a:solidFill>
                  <a:schemeClr val="lt1"/>
                </a:solidFill>
                <a:latin typeface="Palatino Linotype"/>
                <a:ea typeface="Palatino Linotype"/>
                <a:cs typeface="Palatino Linotype"/>
                <a:sym typeface="Palatino Linotype"/>
              </a:rPr>
              <a:t>{</a:t>
            </a:r>
            <a:endParaRPr sz="8000">
              <a:solidFill>
                <a:schemeClr val="lt1"/>
              </a:solidFill>
              <a:latin typeface="Palatino Linotype"/>
              <a:ea typeface="Palatino Linotype"/>
              <a:cs typeface="Palatino Linotype"/>
              <a:sym typeface="Palatino Linotype"/>
            </a:endParaRPr>
          </a:p>
        </p:txBody>
      </p:sp>
      <p:sp>
        <p:nvSpPr>
          <p:cNvPr id="170" name="Google Shape;170;p23"/>
          <p:cNvSpPr txBox="1"/>
          <p:nvPr>
            <p:ph idx="1" type="body"/>
          </p:nvPr>
        </p:nvSpPr>
        <p:spPr>
          <a:xfrm>
            <a:off x="838200" y="685801"/>
            <a:ext cx="4343400" cy="3429000"/>
          </a:xfrm>
          <a:prstGeom prst="rect">
            <a:avLst/>
          </a:prstGeom>
          <a:noFill/>
          <a:ln>
            <a:noFill/>
          </a:ln>
        </p:spPr>
        <p:txBody>
          <a:bodyPr anchorCtr="0" anchor="ctr" bIns="91425" lIns="91425" spcFirstLastPara="1" rIns="91425" wrap="square" tIns="91425"/>
          <a:lstStyle>
            <a:lvl1pPr indent="-320040" lvl="0" marL="457200" marR="0" rtl="0" algn="l">
              <a:spcBef>
                <a:spcPts val="480"/>
              </a:spcBef>
              <a:spcAft>
                <a:spcPts val="0"/>
              </a:spcAft>
              <a:buClr>
                <a:schemeClr val="lt1"/>
              </a:buClr>
              <a:buSzPts val="1440"/>
              <a:buFont typeface="Noto Sans Symbols"/>
              <a:buChar char="❧"/>
              <a:defRPr b="0" i="0" sz="2400" u="none" cap="none" strike="noStrike">
                <a:solidFill>
                  <a:schemeClr val="lt1"/>
                </a:solidFill>
                <a:latin typeface="Palatino Linotype"/>
                <a:ea typeface="Palatino Linotype"/>
                <a:cs typeface="Palatino Linotype"/>
                <a:sym typeface="Palatino Linotype"/>
              </a:defRPr>
            </a:lvl1pPr>
            <a:lvl2pPr indent="-312419" lvl="1" marL="914400" marR="0" rtl="0" algn="l">
              <a:spcBef>
                <a:spcPts val="440"/>
              </a:spcBef>
              <a:spcAft>
                <a:spcPts val="0"/>
              </a:spcAft>
              <a:buClr>
                <a:schemeClr val="lt1"/>
              </a:buClr>
              <a:buSzPts val="1320"/>
              <a:buFont typeface="Noto Sans Symbols"/>
              <a:buChar char="❧"/>
              <a:defRPr b="0" i="0" sz="2200" u="none" cap="none" strike="noStrike">
                <a:solidFill>
                  <a:schemeClr val="lt1"/>
                </a:solidFill>
                <a:latin typeface="Palatino Linotype"/>
                <a:ea typeface="Palatino Linotype"/>
                <a:cs typeface="Palatino Linotype"/>
                <a:sym typeface="Palatino Linotype"/>
              </a:defRPr>
            </a:lvl2pPr>
            <a:lvl3pPr indent="-304800" lvl="2" marL="1371600" marR="0" rtl="0" algn="l">
              <a:spcBef>
                <a:spcPts val="400"/>
              </a:spcBef>
              <a:spcAft>
                <a:spcPts val="0"/>
              </a:spcAft>
              <a:buClr>
                <a:schemeClr val="lt1"/>
              </a:buClr>
              <a:buSzPts val="1200"/>
              <a:buFont typeface="Noto Sans Symbols"/>
              <a:buChar char="•"/>
              <a:defRPr b="0" i="0" sz="2000" u="none" cap="none" strike="noStrike">
                <a:solidFill>
                  <a:schemeClr val="lt1"/>
                </a:solidFill>
                <a:latin typeface="Palatino Linotype"/>
                <a:ea typeface="Palatino Linotype"/>
                <a:cs typeface="Palatino Linotype"/>
                <a:sym typeface="Palatino Linotype"/>
              </a:defRPr>
            </a:lvl3pPr>
            <a:lvl4pPr indent="-297180" lvl="3" marL="1828800" marR="0" rtl="0" algn="l">
              <a:spcBef>
                <a:spcPts val="360"/>
              </a:spcBef>
              <a:spcAft>
                <a:spcPts val="0"/>
              </a:spcAft>
              <a:buClr>
                <a:schemeClr val="lt1"/>
              </a:buClr>
              <a:buSzPts val="1080"/>
              <a:buFont typeface="Noto Sans Symbols"/>
              <a:buChar char="❧"/>
              <a:defRPr b="0" i="0" sz="1800" u="none" cap="none" strike="noStrike">
                <a:solidFill>
                  <a:schemeClr val="lt1"/>
                </a:solidFill>
                <a:latin typeface="Palatino Linotype"/>
                <a:ea typeface="Palatino Linotype"/>
                <a:cs typeface="Palatino Linotype"/>
                <a:sym typeface="Palatino Linotype"/>
              </a:defRPr>
            </a:lvl4pPr>
            <a:lvl5pPr indent="-297179" lvl="4" marL="2286000" marR="0" rtl="0" algn="l">
              <a:spcBef>
                <a:spcPts val="360"/>
              </a:spcBef>
              <a:spcAft>
                <a:spcPts val="0"/>
              </a:spcAft>
              <a:buClr>
                <a:schemeClr val="lt1"/>
              </a:buClr>
              <a:buSzPts val="1080"/>
              <a:buFont typeface="Noto Sans Symbols"/>
              <a:buChar char="❧"/>
              <a:defRPr b="0" i="0" sz="1800" u="none" cap="none" strike="noStrike">
                <a:solidFill>
                  <a:schemeClr val="lt1"/>
                </a:solidFill>
                <a:latin typeface="Palatino Linotype"/>
                <a:ea typeface="Palatino Linotype"/>
                <a:cs typeface="Palatino Linotype"/>
                <a:sym typeface="Palatino Linotype"/>
              </a:defRPr>
            </a:lvl5pPr>
            <a:lvl6pPr indent="-304800" lvl="5" marL="2743200" marR="0" rtl="0" algn="l">
              <a:spcBef>
                <a:spcPts val="400"/>
              </a:spcBef>
              <a:spcAft>
                <a:spcPts val="0"/>
              </a:spcAft>
              <a:buClr>
                <a:schemeClr val="lt1"/>
              </a:buClr>
              <a:buSzPts val="1200"/>
              <a:buFont typeface="Noto Sans Symbols"/>
              <a:buChar char="❧"/>
              <a:defRPr b="0" i="0" sz="2000" u="none" cap="none" strike="noStrike">
                <a:solidFill>
                  <a:schemeClr val="lt1"/>
                </a:solidFill>
                <a:latin typeface="Palatino Linotype"/>
                <a:ea typeface="Palatino Linotype"/>
                <a:cs typeface="Palatino Linotype"/>
                <a:sym typeface="Palatino Linotype"/>
              </a:defRPr>
            </a:lvl6pPr>
            <a:lvl7pPr indent="-304800" lvl="6" marL="3200400" marR="0" rtl="0" algn="l">
              <a:spcBef>
                <a:spcPts val="400"/>
              </a:spcBef>
              <a:spcAft>
                <a:spcPts val="0"/>
              </a:spcAft>
              <a:buClr>
                <a:schemeClr val="lt1"/>
              </a:buClr>
              <a:buSzPts val="1200"/>
              <a:buFont typeface="Noto Sans Symbols"/>
              <a:buChar char="•"/>
              <a:defRPr b="0" i="0" sz="2000" u="none" cap="none" strike="noStrike">
                <a:solidFill>
                  <a:schemeClr val="lt1"/>
                </a:solidFill>
                <a:latin typeface="Palatino Linotype"/>
                <a:ea typeface="Palatino Linotype"/>
                <a:cs typeface="Palatino Linotype"/>
                <a:sym typeface="Palatino Linotype"/>
              </a:defRPr>
            </a:lvl7pPr>
            <a:lvl8pPr indent="-304800" lvl="7" marL="3657600" marR="0" rtl="0" algn="l">
              <a:spcBef>
                <a:spcPts val="400"/>
              </a:spcBef>
              <a:spcAft>
                <a:spcPts val="0"/>
              </a:spcAft>
              <a:buClr>
                <a:schemeClr val="lt1"/>
              </a:buClr>
              <a:buSzPts val="1200"/>
              <a:buFont typeface="Noto Sans Symbols"/>
              <a:buChar char="❧"/>
              <a:defRPr b="0" i="0" sz="2000" u="none" cap="none" strike="noStrike">
                <a:solidFill>
                  <a:schemeClr val="lt1"/>
                </a:solidFill>
                <a:latin typeface="Palatino Linotype"/>
                <a:ea typeface="Palatino Linotype"/>
                <a:cs typeface="Palatino Linotype"/>
                <a:sym typeface="Palatino Linotype"/>
              </a:defRPr>
            </a:lvl8pPr>
            <a:lvl9pPr indent="-304800" lvl="8" marL="4114800" marR="0" rtl="0" algn="l">
              <a:spcBef>
                <a:spcPts val="400"/>
              </a:spcBef>
              <a:spcAft>
                <a:spcPts val="0"/>
              </a:spcAft>
              <a:buClr>
                <a:schemeClr val="lt1"/>
              </a:buClr>
              <a:buSzPts val="1200"/>
              <a:buFont typeface="Noto Sans Symbols"/>
              <a:buChar char="❧"/>
              <a:defRPr b="0" i="0" sz="2000" u="none" cap="none" strike="noStrike">
                <a:solidFill>
                  <a:schemeClr val="lt1"/>
                </a:solidFill>
                <a:latin typeface="Palatino Linotype"/>
                <a:ea typeface="Palatino Linotype"/>
                <a:cs typeface="Palatino Linotype"/>
                <a:sym typeface="Palatino Linotype"/>
              </a:defRPr>
            </a:lvl9pPr>
          </a:lstStyle>
          <a:p/>
        </p:txBody>
      </p:sp>
      <p:sp>
        <p:nvSpPr>
          <p:cNvPr id="171" name="Google Shape;171;p23"/>
          <p:cNvSpPr txBox="1"/>
          <p:nvPr>
            <p:ph idx="2" type="body"/>
          </p:nvPr>
        </p:nvSpPr>
        <p:spPr>
          <a:xfrm>
            <a:off x="5715000" y="685801"/>
            <a:ext cx="2590800" cy="3429000"/>
          </a:xfrm>
          <a:prstGeom prst="rect">
            <a:avLst/>
          </a:prstGeom>
          <a:noFill/>
          <a:ln>
            <a:noFill/>
          </a:ln>
        </p:spPr>
        <p:txBody>
          <a:bodyPr anchorCtr="0" anchor="ctr" bIns="91425" lIns="91425" spcFirstLastPara="1" rIns="91425" wrap="square" tIns="91425"/>
          <a:lstStyle>
            <a:lvl1pPr indent="-228600" lvl="0" marL="457200" marR="0" rtl="0" algn="l">
              <a:spcBef>
                <a:spcPts val="320"/>
              </a:spcBef>
              <a:spcAft>
                <a:spcPts val="0"/>
              </a:spcAft>
              <a:buClr>
                <a:schemeClr val="lt1"/>
              </a:buClr>
              <a:buSzPts val="960"/>
              <a:buFont typeface="Noto Sans Symbols"/>
              <a:buNone/>
              <a:defRPr b="0" i="0" sz="1600" u="none" cap="none" strike="noStrike">
                <a:solidFill>
                  <a:schemeClr val="lt1"/>
                </a:solidFill>
                <a:latin typeface="Palatino Linotype"/>
                <a:ea typeface="Palatino Linotype"/>
                <a:cs typeface="Palatino Linotype"/>
                <a:sym typeface="Palatino Linotype"/>
              </a:defRPr>
            </a:lvl1pPr>
            <a:lvl2pPr indent="-228600" lvl="1" marL="914400" marR="0" rtl="0" algn="l">
              <a:spcBef>
                <a:spcPts val="240"/>
              </a:spcBef>
              <a:spcAft>
                <a:spcPts val="0"/>
              </a:spcAft>
              <a:buClr>
                <a:schemeClr val="lt1"/>
              </a:buClr>
              <a:buSzPts val="720"/>
              <a:buFont typeface="Noto Sans Symbols"/>
              <a:buNone/>
              <a:defRPr b="0" i="0" sz="1200" u="none" cap="none" strike="noStrike">
                <a:solidFill>
                  <a:schemeClr val="lt1"/>
                </a:solidFill>
                <a:latin typeface="Palatino Linotype"/>
                <a:ea typeface="Palatino Linotype"/>
                <a:cs typeface="Palatino Linotype"/>
                <a:sym typeface="Palatino Linotype"/>
              </a:defRPr>
            </a:lvl2pPr>
            <a:lvl3pPr indent="-228600" lvl="2" marL="1371600" marR="0" rtl="0" algn="l">
              <a:spcBef>
                <a:spcPts val="200"/>
              </a:spcBef>
              <a:spcAft>
                <a:spcPts val="0"/>
              </a:spcAft>
              <a:buClr>
                <a:schemeClr val="lt1"/>
              </a:buClr>
              <a:buSzPts val="600"/>
              <a:buFont typeface="Noto Sans Symbols"/>
              <a:buNone/>
              <a:defRPr b="0" i="0" sz="1000" u="none" cap="none" strike="noStrike">
                <a:solidFill>
                  <a:schemeClr val="lt1"/>
                </a:solidFill>
                <a:latin typeface="Palatino Linotype"/>
                <a:ea typeface="Palatino Linotype"/>
                <a:cs typeface="Palatino Linotype"/>
                <a:sym typeface="Palatino Linotype"/>
              </a:defRPr>
            </a:lvl3pPr>
            <a:lvl4pPr indent="-228600" lvl="3" marL="1828800" marR="0" rtl="0" algn="l">
              <a:spcBef>
                <a:spcPts val="180"/>
              </a:spcBef>
              <a:spcAft>
                <a:spcPts val="0"/>
              </a:spcAft>
              <a:buClr>
                <a:schemeClr val="lt1"/>
              </a:buClr>
              <a:buSzPts val="540"/>
              <a:buFont typeface="Noto Sans Symbols"/>
              <a:buNone/>
              <a:defRPr b="0" i="0" sz="900" u="none" cap="none" strike="noStrike">
                <a:solidFill>
                  <a:schemeClr val="lt1"/>
                </a:solidFill>
                <a:latin typeface="Palatino Linotype"/>
                <a:ea typeface="Palatino Linotype"/>
                <a:cs typeface="Palatino Linotype"/>
                <a:sym typeface="Palatino Linotype"/>
              </a:defRPr>
            </a:lvl4pPr>
            <a:lvl5pPr indent="-228600" lvl="4" marL="2286000" marR="0" rtl="0" algn="l">
              <a:spcBef>
                <a:spcPts val="180"/>
              </a:spcBef>
              <a:spcAft>
                <a:spcPts val="0"/>
              </a:spcAft>
              <a:buClr>
                <a:schemeClr val="lt1"/>
              </a:buClr>
              <a:buSzPts val="540"/>
              <a:buFont typeface="Noto Sans Symbols"/>
              <a:buNone/>
              <a:defRPr b="0" i="0" sz="900" u="none" cap="none" strike="noStrike">
                <a:solidFill>
                  <a:schemeClr val="lt1"/>
                </a:solidFill>
                <a:latin typeface="Palatino Linotype"/>
                <a:ea typeface="Palatino Linotype"/>
                <a:cs typeface="Palatino Linotype"/>
                <a:sym typeface="Palatino Linotype"/>
              </a:defRPr>
            </a:lvl5pPr>
            <a:lvl6pPr indent="-228600" lvl="5" marL="2743200" marR="0" rtl="0" algn="l">
              <a:spcBef>
                <a:spcPts val="180"/>
              </a:spcBef>
              <a:spcAft>
                <a:spcPts val="0"/>
              </a:spcAft>
              <a:buClr>
                <a:schemeClr val="lt1"/>
              </a:buClr>
              <a:buSzPts val="540"/>
              <a:buFont typeface="Noto Sans Symbols"/>
              <a:buNone/>
              <a:defRPr b="0" i="0" sz="900" u="none" cap="none" strike="noStrike">
                <a:solidFill>
                  <a:schemeClr val="lt1"/>
                </a:solidFill>
                <a:latin typeface="Palatino Linotype"/>
                <a:ea typeface="Palatino Linotype"/>
                <a:cs typeface="Palatino Linotype"/>
                <a:sym typeface="Palatino Linotype"/>
              </a:defRPr>
            </a:lvl6pPr>
            <a:lvl7pPr indent="-228600" lvl="6" marL="3200400" marR="0" rtl="0" algn="l">
              <a:spcBef>
                <a:spcPts val="180"/>
              </a:spcBef>
              <a:spcAft>
                <a:spcPts val="0"/>
              </a:spcAft>
              <a:buClr>
                <a:schemeClr val="lt1"/>
              </a:buClr>
              <a:buSzPts val="540"/>
              <a:buFont typeface="Noto Sans Symbols"/>
              <a:buNone/>
              <a:defRPr b="0" i="0" sz="900" u="none" cap="none" strike="noStrike">
                <a:solidFill>
                  <a:schemeClr val="lt1"/>
                </a:solidFill>
                <a:latin typeface="Palatino Linotype"/>
                <a:ea typeface="Palatino Linotype"/>
                <a:cs typeface="Palatino Linotype"/>
                <a:sym typeface="Palatino Linotype"/>
              </a:defRPr>
            </a:lvl7pPr>
            <a:lvl8pPr indent="-228600" lvl="7" marL="3657600" marR="0" rtl="0" algn="l">
              <a:spcBef>
                <a:spcPts val="180"/>
              </a:spcBef>
              <a:spcAft>
                <a:spcPts val="0"/>
              </a:spcAft>
              <a:buClr>
                <a:schemeClr val="lt1"/>
              </a:buClr>
              <a:buSzPts val="540"/>
              <a:buFont typeface="Noto Sans Symbols"/>
              <a:buNone/>
              <a:defRPr b="0" i="0" sz="900" u="none" cap="none" strike="noStrike">
                <a:solidFill>
                  <a:schemeClr val="lt1"/>
                </a:solidFill>
                <a:latin typeface="Palatino Linotype"/>
                <a:ea typeface="Palatino Linotype"/>
                <a:cs typeface="Palatino Linotype"/>
                <a:sym typeface="Palatino Linotype"/>
              </a:defRPr>
            </a:lvl8pPr>
            <a:lvl9pPr indent="-228600" lvl="8" marL="4114800" marR="0" rtl="0" algn="l">
              <a:spcBef>
                <a:spcPts val="180"/>
              </a:spcBef>
              <a:spcAft>
                <a:spcPts val="0"/>
              </a:spcAft>
              <a:buClr>
                <a:schemeClr val="lt1"/>
              </a:buClr>
              <a:buSzPts val="540"/>
              <a:buFont typeface="Noto Sans Symbols"/>
              <a:buNone/>
              <a:defRPr b="0" i="0" sz="900" u="none" cap="none" strike="noStrike">
                <a:solidFill>
                  <a:schemeClr val="lt1"/>
                </a:solidFill>
                <a:latin typeface="Palatino Linotype"/>
                <a:ea typeface="Palatino Linotype"/>
                <a:cs typeface="Palatino Linotype"/>
                <a:sym typeface="Palatino Linotype"/>
              </a:defRPr>
            </a:lvl9pPr>
          </a:lstStyle>
          <a:p/>
        </p:txBody>
      </p:sp>
      <p:sp>
        <p:nvSpPr>
          <p:cNvPr id="172" name="Google Shape;172;p23"/>
          <p:cNvSpPr txBox="1"/>
          <p:nvPr>
            <p:ph idx="10" type="dt"/>
          </p:nvPr>
        </p:nvSpPr>
        <p:spPr>
          <a:xfrm>
            <a:off x="6172200" y="6154738"/>
            <a:ext cx="2133600" cy="365125"/>
          </a:xfrm>
          <a:prstGeom prst="rect">
            <a:avLst/>
          </a:prstGeom>
          <a:noFill/>
          <a:ln>
            <a:noFill/>
          </a:ln>
        </p:spPr>
        <p:txBody>
          <a:bodyPr anchorCtr="0" anchor="t" bIns="91425" lIns="91425" spcFirstLastPara="1" rIns="91425" wrap="square" tIns="91425"/>
          <a:lstStyle>
            <a:lvl1pPr lvl="0" marR="0" rtl="0" algn="r">
              <a:spcBef>
                <a:spcPts val="0"/>
              </a:spcBef>
              <a:spcAft>
                <a:spcPts val="0"/>
              </a:spcAft>
              <a:buSzPts val="1400"/>
              <a:buNone/>
              <a:defRPr sz="1100">
                <a:solidFill>
                  <a:schemeClr val="lt1"/>
                </a:solidFill>
                <a:latin typeface="Palatino Linotype"/>
                <a:ea typeface="Palatino Linotype"/>
                <a:cs typeface="Palatino Linotype"/>
                <a:sym typeface="Palatino Linotype"/>
              </a:defRPr>
            </a:lvl1pPr>
            <a:lvl2pPr lvl="1"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2pPr>
            <a:lvl3pPr lvl="2"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3pPr>
            <a:lvl4pPr lvl="3"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4pPr>
            <a:lvl5pPr lvl="4"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5pPr>
            <a:lvl6pPr lvl="5"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6pPr>
            <a:lvl7pPr lvl="6"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7pPr>
            <a:lvl8pPr lvl="7"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8pPr>
            <a:lvl9pPr lvl="8"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9pPr>
          </a:lstStyle>
          <a:p/>
        </p:txBody>
      </p:sp>
      <p:sp>
        <p:nvSpPr>
          <p:cNvPr id="173" name="Google Shape;173;p23"/>
          <p:cNvSpPr txBox="1"/>
          <p:nvPr>
            <p:ph idx="12" type="sldNum"/>
          </p:nvPr>
        </p:nvSpPr>
        <p:spPr>
          <a:xfrm>
            <a:off x="822960" y="5842000"/>
            <a:ext cx="2133600" cy="304800"/>
          </a:xfrm>
          <a:prstGeom prst="rect">
            <a:avLst/>
          </a:prstGeom>
          <a:noFill/>
          <a:ln>
            <a:noFill/>
          </a:ln>
        </p:spPr>
        <p:txBody>
          <a:bodyPr anchorCtr="0" anchor="b" bIns="9125" lIns="91425" spcFirstLastPara="1" rIns="91425" wrap="square" tIns="45700">
            <a:noAutofit/>
          </a:bodyPr>
          <a:lstStyle>
            <a:lvl1pPr indent="0" lvl="0" marL="0" marR="0" rtl="0" algn="l">
              <a:spcBef>
                <a:spcPts val="0"/>
              </a:spcBef>
              <a:buNone/>
              <a:defRPr sz="1600">
                <a:solidFill>
                  <a:schemeClr val="lt1"/>
                </a:solidFill>
                <a:latin typeface="Palatino Linotype"/>
                <a:ea typeface="Palatino Linotype"/>
                <a:cs typeface="Palatino Linotype"/>
                <a:sym typeface="Palatino Linotype"/>
              </a:defRPr>
            </a:lvl1pPr>
            <a:lvl2pPr indent="0" lvl="1" marL="0" marR="0" rtl="0" algn="l">
              <a:spcBef>
                <a:spcPts val="0"/>
              </a:spcBef>
              <a:buNone/>
              <a:defRPr sz="1600">
                <a:solidFill>
                  <a:schemeClr val="lt1"/>
                </a:solidFill>
                <a:latin typeface="Palatino Linotype"/>
                <a:ea typeface="Palatino Linotype"/>
                <a:cs typeface="Palatino Linotype"/>
                <a:sym typeface="Palatino Linotype"/>
              </a:defRPr>
            </a:lvl2pPr>
            <a:lvl3pPr indent="0" lvl="2" marL="0" marR="0" rtl="0" algn="l">
              <a:spcBef>
                <a:spcPts val="0"/>
              </a:spcBef>
              <a:buNone/>
              <a:defRPr sz="1600">
                <a:solidFill>
                  <a:schemeClr val="lt1"/>
                </a:solidFill>
                <a:latin typeface="Palatino Linotype"/>
                <a:ea typeface="Palatino Linotype"/>
                <a:cs typeface="Palatino Linotype"/>
                <a:sym typeface="Palatino Linotype"/>
              </a:defRPr>
            </a:lvl3pPr>
            <a:lvl4pPr indent="0" lvl="3" marL="0" marR="0" rtl="0" algn="l">
              <a:spcBef>
                <a:spcPts val="0"/>
              </a:spcBef>
              <a:buNone/>
              <a:defRPr sz="1600">
                <a:solidFill>
                  <a:schemeClr val="lt1"/>
                </a:solidFill>
                <a:latin typeface="Palatino Linotype"/>
                <a:ea typeface="Palatino Linotype"/>
                <a:cs typeface="Palatino Linotype"/>
                <a:sym typeface="Palatino Linotype"/>
              </a:defRPr>
            </a:lvl4pPr>
            <a:lvl5pPr indent="0" lvl="4" marL="0" marR="0" rtl="0" algn="l">
              <a:spcBef>
                <a:spcPts val="0"/>
              </a:spcBef>
              <a:buNone/>
              <a:defRPr sz="1600">
                <a:solidFill>
                  <a:schemeClr val="lt1"/>
                </a:solidFill>
                <a:latin typeface="Palatino Linotype"/>
                <a:ea typeface="Palatino Linotype"/>
                <a:cs typeface="Palatino Linotype"/>
                <a:sym typeface="Palatino Linotype"/>
              </a:defRPr>
            </a:lvl5pPr>
            <a:lvl6pPr indent="0" lvl="5" marL="0" marR="0" rtl="0" algn="l">
              <a:spcBef>
                <a:spcPts val="0"/>
              </a:spcBef>
              <a:buNone/>
              <a:defRPr sz="1600">
                <a:solidFill>
                  <a:schemeClr val="lt1"/>
                </a:solidFill>
                <a:latin typeface="Palatino Linotype"/>
                <a:ea typeface="Palatino Linotype"/>
                <a:cs typeface="Palatino Linotype"/>
                <a:sym typeface="Palatino Linotype"/>
              </a:defRPr>
            </a:lvl6pPr>
            <a:lvl7pPr indent="0" lvl="6" marL="0" marR="0" rtl="0" algn="l">
              <a:spcBef>
                <a:spcPts val="0"/>
              </a:spcBef>
              <a:buNone/>
              <a:defRPr sz="1600">
                <a:solidFill>
                  <a:schemeClr val="lt1"/>
                </a:solidFill>
                <a:latin typeface="Palatino Linotype"/>
                <a:ea typeface="Palatino Linotype"/>
                <a:cs typeface="Palatino Linotype"/>
                <a:sym typeface="Palatino Linotype"/>
              </a:defRPr>
            </a:lvl7pPr>
            <a:lvl8pPr indent="0" lvl="7" marL="0" marR="0" rtl="0" algn="l">
              <a:spcBef>
                <a:spcPts val="0"/>
              </a:spcBef>
              <a:buNone/>
              <a:defRPr sz="1600">
                <a:solidFill>
                  <a:schemeClr val="lt1"/>
                </a:solidFill>
                <a:latin typeface="Palatino Linotype"/>
                <a:ea typeface="Palatino Linotype"/>
                <a:cs typeface="Palatino Linotype"/>
                <a:sym typeface="Palatino Linotype"/>
              </a:defRPr>
            </a:lvl8pPr>
            <a:lvl9pPr indent="0" lvl="8" marL="0" marR="0" rtl="0" algn="l">
              <a:spcBef>
                <a:spcPts val="0"/>
              </a:spcBef>
              <a:buNone/>
              <a:defRPr sz="1600">
                <a:solidFill>
                  <a:schemeClr val="lt1"/>
                </a:solidFill>
                <a:latin typeface="Palatino Linotype"/>
                <a:ea typeface="Palatino Linotype"/>
                <a:cs typeface="Palatino Linotype"/>
                <a:sym typeface="Palatino Linotype"/>
              </a:defRPr>
            </a:lvl9pPr>
          </a:lstStyle>
          <a:p>
            <a:pPr indent="0" lvl="0" marL="0" rtl="0" algn="l">
              <a:spcBef>
                <a:spcPts val="0"/>
              </a:spcBef>
              <a:spcAft>
                <a:spcPts val="0"/>
              </a:spcAft>
              <a:buNone/>
            </a:pPr>
            <a:fld id="{00000000-1234-1234-1234-123412341234}" type="slidenum">
              <a:rPr lang="en-US"/>
              <a:t>‹#›</a:t>
            </a:fld>
            <a:endParaRPr/>
          </a:p>
        </p:txBody>
      </p:sp>
      <p:sp>
        <p:nvSpPr>
          <p:cNvPr id="174" name="Google Shape;174;p23"/>
          <p:cNvSpPr txBox="1"/>
          <p:nvPr>
            <p:ph idx="11" type="ftr"/>
          </p:nvPr>
        </p:nvSpPr>
        <p:spPr>
          <a:xfrm>
            <a:off x="822960" y="6154738"/>
            <a:ext cx="4572000" cy="365125"/>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sz="1100">
                <a:solidFill>
                  <a:schemeClr val="lt1"/>
                </a:solidFill>
                <a:latin typeface="Palatino Linotype"/>
                <a:ea typeface="Palatino Linotype"/>
                <a:cs typeface="Palatino Linotype"/>
                <a:sym typeface="Palatino Linotype"/>
              </a:defRPr>
            </a:lvl1pPr>
            <a:lvl2pPr lvl="1"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2pPr>
            <a:lvl3pPr lvl="2"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3pPr>
            <a:lvl4pPr lvl="3"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4pPr>
            <a:lvl5pPr lvl="4"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5pPr>
            <a:lvl6pPr lvl="5"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6pPr>
            <a:lvl7pPr lvl="6"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7pPr>
            <a:lvl8pPr lvl="7"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8pPr>
            <a:lvl9pPr lvl="8"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9pPr>
          </a:lstStyle>
          <a:p/>
        </p:txBody>
      </p:sp>
      <p:sp>
        <p:nvSpPr>
          <p:cNvPr id="175" name="Google Shape;175;p23"/>
          <p:cNvSpPr txBox="1"/>
          <p:nvPr>
            <p:ph type="title"/>
          </p:nvPr>
        </p:nvSpPr>
        <p:spPr>
          <a:xfrm>
            <a:off x="777240" y="4876800"/>
            <a:ext cx="7543800" cy="914400"/>
          </a:xfrm>
          <a:prstGeom prst="rect">
            <a:avLst/>
          </a:prstGeom>
          <a:noFill/>
          <a:ln>
            <a:noFill/>
          </a:ln>
        </p:spPr>
        <p:txBody>
          <a:bodyPr anchorCtr="0" anchor="b" bIns="91425" lIns="91425" spcFirstLastPara="1" rIns="91425" wrap="square" tIns="91425"/>
          <a:lstStyle>
            <a:lvl1pPr lvl="0" marR="0" rtl="0" algn="l">
              <a:spcBef>
                <a:spcPts val="0"/>
              </a:spcBef>
              <a:spcAft>
                <a:spcPts val="0"/>
              </a:spcAft>
              <a:buClr>
                <a:schemeClr val="lt1"/>
              </a:buClr>
              <a:buSzPts val="4900"/>
              <a:buFont typeface="Palatino Linotype"/>
              <a:buNone/>
              <a:defRPr b="0" i="0" sz="4900" u="none" cap="none" strike="noStrike">
                <a:solidFill>
                  <a:schemeClr val="lt1"/>
                </a:solidFill>
                <a:latin typeface="Palatino Linotype"/>
                <a:ea typeface="Palatino Linotype"/>
                <a:cs typeface="Palatino Linotype"/>
                <a:sym typeface="Palatino Linotype"/>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76" name="Shape 176"/>
        <p:cNvGrpSpPr/>
        <p:nvPr/>
      </p:nvGrpSpPr>
      <p:grpSpPr>
        <a:xfrm>
          <a:off x="0" y="0"/>
          <a:ext cx="0" cy="0"/>
          <a:chOff x="0" y="0"/>
          <a:chExt cx="0" cy="0"/>
        </a:xfrm>
      </p:grpSpPr>
      <p:sp>
        <p:nvSpPr>
          <p:cNvPr id="177" name="Google Shape;177;p24"/>
          <p:cNvSpPr/>
          <p:nvPr>
            <p:ph idx="2" type="pic"/>
          </p:nvPr>
        </p:nvSpPr>
        <p:spPr>
          <a:xfrm>
            <a:off x="1219200" y="612775"/>
            <a:ext cx="6705600" cy="2546985"/>
          </a:xfrm>
          <a:prstGeom prst="rect">
            <a:avLst/>
          </a:prstGeom>
          <a:noFill/>
          <a:ln>
            <a:noFill/>
          </a:ln>
          <a:effectLst>
            <a:outerShdw blurRad="152400" sx="90000" rotWithShape="0" dir="5400000" dist="317500" sy="-19000">
              <a:srgbClr val="000000">
                <a:alpha val="14901"/>
              </a:srgbClr>
            </a:outerShdw>
          </a:effectLst>
        </p:spPr>
        <p:txBody>
          <a:bodyPr anchorCtr="0" anchor="ctr" bIns="91425" lIns="91425" spcFirstLastPara="1" rIns="91425" wrap="square" tIns="91425"/>
          <a:lstStyle>
            <a:lvl1pPr lvl="0" marR="0" rtl="0" algn="l">
              <a:spcBef>
                <a:spcPts val="640"/>
              </a:spcBef>
              <a:spcAft>
                <a:spcPts val="0"/>
              </a:spcAft>
              <a:buClr>
                <a:schemeClr val="lt1"/>
              </a:buClr>
              <a:buSzPts val="1920"/>
              <a:buFont typeface="Noto Sans Symbols"/>
              <a:buNone/>
              <a:defRPr b="0" i="0" sz="3200" u="none" cap="none" strike="noStrike">
                <a:solidFill>
                  <a:schemeClr val="lt1"/>
                </a:solidFill>
                <a:latin typeface="Palatino Linotype"/>
                <a:ea typeface="Palatino Linotype"/>
                <a:cs typeface="Palatino Linotype"/>
                <a:sym typeface="Palatino Linotype"/>
              </a:defRPr>
            </a:lvl1pPr>
            <a:lvl2pPr lvl="1" marR="0" rtl="0" algn="l">
              <a:spcBef>
                <a:spcPts val="560"/>
              </a:spcBef>
              <a:spcAft>
                <a:spcPts val="0"/>
              </a:spcAft>
              <a:buClr>
                <a:schemeClr val="lt1"/>
              </a:buClr>
              <a:buSzPts val="1680"/>
              <a:buFont typeface="Noto Sans Symbols"/>
              <a:buNone/>
              <a:defRPr b="0" i="0" sz="2800" u="none" cap="none" strike="noStrike">
                <a:solidFill>
                  <a:schemeClr val="lt1"/>
                </a:solidFill>
                <a:latin typeface="Palatino Linotype"/>
                <a:ea typeface="Palatino Linotype"/>
                <a:cs typeface="Palatino Linotype"/>
                <a:sym typeface="Palatino Linotype"/>
              </a:defRPr>
            </a:lvl2pPr>
            <a:lvl3pPr lvl="2" marR="0" rtl="0" algn="l">
              <a:spcBef>
                <a:spcPts val="480"/>
              </a:spcBef>
              <a:spcAft>
                <a:spcPts val="0"/>
              </a:spcAft>
              <a:buClr>
                <a:schemeClr val="lt1"/>
              </a:buClr>
              <a:buSzPts val="1440"/>
              <a:buFont typeface="Noto Sans Symbols"/>
              <a:buNone/>
              <a:defRPr b="0" i="0" sz="2400" u="none" cap="none" strike="noStrike">
                <a:solidFill>
                  <a:schemeClr val="lt1"/>
                </a:solidFill>
                <a:latin typeface="Palatino Linotype"/>
                <a:ea typeface="Palatino Linotype"/>
                <a:cs typeface="Palatino Linotype"/>
                <a:sym typeface="Palatino Linotype"/>
              </a:defRPr>
            </a:lvl3pPr>
            <a:lvl4pPr lvl="3" marR="0" rtl="0" algn="l">
              <a:spcBef>
                <a:spcPts val="400"/>
              </a:spcBef>
              <a:spcAft>
                <a:spcPts val="0"/>
              </a:spcAft>
              <a:buClr>
                <a:schemeClr val="lt1"/>
              </a:buClr>
              <a:buSzPts val="1200"/>
              <a:buFont typeface="Noto Sans Symbols"/>
              <a:buNone/>
              <a:defRPr b="0" i="0" sz="2000" u="none" cap="none" strike="noStrike">
                <a:solidFill>
                  <a:schemeClr val="lt1"/>
                </a:solidFill>
                <a:latin typeface="Palatino Linotype"/>
                <a:ea typeface="Palatino Linotype"/>
                <a:cs typeface="Palatino Linotype"/>
                <a:sym typeface="Palatino Linotype"/>
              </a:defRPr>
            </a:lvl4pPr>
            <a:lvl5pPr lvl="4" marR="0" rtl="0" algn="l">
              <a:spcBef>
                <a:spcPts val="400"/>
              </a:spcBef>
              <a:spcAft>
                <a:spcPts val="0"/>
              </a:spcAft>
              <a:buClr>
                <a:schemeClr val="lt1"/>
              </a:buClr>
              <a:buSzPts val="1200"/>
              <a:buFont typeface="Noto Sans Symbols"/>
              <a:buNone/>
              <a:defRPr b="0" i="0" sz="2000" u="none" cap="none" strike="noStrike">
                <a:solidFill>
                  <a:schemeClr val="lt1"/>
                </a:solidFill>
                <a:latin typeface="Palatino Linotype"/>
                <a:ea typeface="Palatino Linotype"/>
                <a:cs typeface="Palatino Linotype"/>
                <a:sym typeface="Palatino Linotype"/>
              </a:defRPr>
            </a:lvl5pPr>
            <a:lvl6pPr lvl="5" marR="0" rtl="0" algn="l">
              <a:spcBef>
                <a:spcPts val="400"/>
              </a:spcBef>
              <a:spcAft>
                <a:spcPts val="0"/>
              </a:spcAft>
              <a:buClr>
                <a:schemeClr val="lt1"/>
              </a:buClr>
              <a:buSzPts val="1200"/>
              <a:buFont typeface="Noto Sans Symbols"/>
              <a:buNone/>
              <a:defRPr b="0" i="0" sz="2000" u="none" cap="none" strike="noStrike">
                <a:solidFill>
                  <a:schemeClr val="lt1"/>
                </a:solidFill>
                <a:latin typeface="Palatino Linotype"/>
                <a:ea typeface="Palatino Linotype"/>
                <a:cs typeface="Palatino Linotype"/>
                <a:sym typeface="Palatino Linotype"/>
              </a:defRPr>
            </a:lvl6pPr>
            <a:lvl7pPr lvl="6" marR="0" rtl="0" algn="l">
              <a:spcBef>
                <a:spcPts val="400"/>
              </a:spcBef>
              <a:spcAft>
                <a:spcPts val="0"/>
              </a:spcAft>
              <a:buClr>
                <a:schemeClr val="lt1"/>
              </a:buClr>
              <a:buSzPts val="1200"/>
              <a:buFont typeface="Noto Sans Symbols"/>
              <a:buNone/>
              <a:defRPr b="0" i="0" sz="2000" u="none" cap="none" strike="noStrike">
                <a:solidFill>
                  <a:schemeClr val="lt1"/>
                </a:solidFill>
                <a:latin typeface="Palatino Linotype"/>
                <a:ea typeface="Palatino Linotype"/>
                <a:cs typeface="Palatino Linotype"/>
                <a:sym typeface="Palatino Linotype"/>
              </a:defRPr>
            </a:lvl7pPr>
            <a:lvl8pPr lvl="7" marR="0" rtl="0" algn="l">
              <a:spcBef>
                <a:spcPts val="400"/>
              </a:spcBef>
              <a:spcAft>
                <a:spcPts val="0"/>
              </a:spcAft>
              <a:buClr>
                <a:schemeClr val="lt1"/>
              </a:buClr>
              <a:buSzPts val="1200"/>
              <a:buFont typeface="Noto Sans Symbols"/>
              <a:buNone/>
              <a:defRPr b="0" i="0" sz="2000" u="none" cap="none" strike="noStrike">
                <a:solidFill>
                  <a:schemeClr val="lt1"/>
                </a:solidFill>
                <a:latin typeface="Palatino Linotype"/>
                <a:ea typeface="Palatino Linotype"/>
                <a:cs typeface="Palatino Linotype"/>
                <a:sym typeface="Palatino Linotype"/>
              </a:defRPr>
            </a:lvl8pPr>
            <a:lvl9pPr lvl="8" marR="0" rtl="0" algn="l">
              <a:spcBef>
                <a:spcPts val="400"/>
              </a:spcBef>
              <a:spcAft>
                <a:spcPts val="0"/>
              </a:spcAft>
              <a:buClr>
                <a:schemeClr val="lt1"/>
              </a:buClr>
              <a:buSzPts val="1200"/>
              <a:buFont typeface="Noto Sans Symbols"/>
              <a:buNone/>
              <a:defRPr b="0" i="0" sz="2000" u="none" cap="none" strike="noStrike">
                <a:solidFill>
                  <a:schemeClr val="lt1"/>
                </a:solidFill>
                <a:latin typeface="Palatino Linotype"/>
                <a:ea typeface="Palatino Linotype"/>
                <a:cs typeface="Palatino Linotype"/>
                <a:sym typeface="Palatino Linotype"/>
              </a:defRPr>
            </a:lvl9pPr>
          </a:lstStyle>
          <a:p/>
        </p:txBody>
      </p:sp>
      <p:sp>
        <p:nvSpPr>
          <p:cNvPr id="178" name="Google Shape;178;p24"/>
          <p:cNvSpPr txBox="1"/>
          <p:nvPr>
            <p:ph idx="1" type="body"/>
          </p:nvPr>
        </p:nvSpPr>
        <p:spPr>
          <a:xfrm>
            <a:off x="2743200" y="3453047"/>
            <a:ext cx="5029200" cy="720804"/>
          </a:xfrm>
          <a:prstGeom prst="rect">
            <a:avLst/>
          </a:prstGeom>
          <a:noFill/>
          <a:ln>
            <a:noFill/>
          </a:ln>
        </p:spPr>
        <p:txBody>
          <a:bodyPr anchorCtr="0" anchor="ctr" bIns="91425" lIns="91425" spcFirstLastPara="1" rIns="91425" wrap="square" tIns="91425"/>
          <a:lstStyle>
            <a:lvl1pPr indent="-228600" lvl="0" marL="457200" marR="0" rtl="0" algn="l">
              <a:spcBef>
                <a:spcPts val="320"/>
              </a:spcBef>
              <a:spcAft>
                <a:spcPts val="0"/>
              </a:spcAft>
              <a:buClr>
                <a:schemeClr val="lt1"/>
              </a:buClr>
              <a:buSzPts val="960"/>
              <a:buFont typeface="Noto Sans Symbols"/>
              <a:buNone/>
              <a:defRPr b="0" i="0" sz="1600" u="none" cap="none" strike="noStrike">
                <a:solidFill>
                  <a:schemeClr val="lt1"/>
                </a:solidFill>
                <a:latin typeface="Palatino Linotype"/>
                <a:ea typeface="Palatino Linotype"/>
                <a:cs typeface="Palatino Linotype"/>
                <a:sym typeface="Palatino Linotype"/>
              </a:defRPr>
            </a:lvl1pPr>
            <a:lvl2pPr indent="-228600" lvl="1" marL="914400" marR="0" rtl="0" algn="l">
              <a:spcBef>
                <a:spcPts val="240"/>
              </a:spcBef>
              <a:spcAft>
                <a:spcPts val="0"/>
              </a:spcAft>
              <a:buClr>
                <a:schemeClr val="lt1"/>
              </a:buClr>
              <a:buSzPts val="720"/>
              <a:buFont typeface="Noto Sans Symbols"/>
              <a:buNone/>
              <a:defRPr b="0" i="0" sz="1200" u="none" cap="none" strike="noStrike">
                <a:solidFill>
                  <a:schemeClr val="lt1"/>
                </a:solidFill>
                <a:latin typeface="Palatino Linotype"/>
                <a:ea typeface="Palatino Linotype"/>
                <a:cs typeface="Palatino Linotype"/>
                <a:sym typeface="Palatino Linotype"/>
              </a:defRPr>
            </a:lvl2pPr>
            <a:lvl3pPr indent="-228600" lvl="2" marL="1371600" marR="0" rtl="0" algn="l">
              <a:spcBef>
                <a:spcPts val="200"/>
              </a:spcBef>
              <a:spcAft>
                <a:spcPts val="0"/>
              </a:spcAft>
              <a:buClr>
                <a:schemeClr val="lt1"/>
              </a:buClr>
              <a:buSzPts val="600"/>
              <a:buFont typeface="Noto Sans Symbols"/>
              <a:buNone/>
              <a:defRPr b="0" i="0" sz="1000" u="none" cap="none" strike="noStrike">
                <a:solidFill>
                  <a:schemeClr val="lt1"/>
                </a:solidFill>
                <a:latin typeface="Palatino Linotype"/>
                <a:ea typeface="Palatino Linotype"/>
                <a:cs typeface="Palatino Linotype"/>
                <a:sym typeface="Palatino Linotype"/>
              </a:defRPr>
            </a:lvl3pPr>
            <a:lvl4pPr indent="-228600" lvl="3" marL="1828800" marR="0" rtl="0" algn="l">
              <a:spcBef>
                <a:spcPts val="180"/>
              </a:spcBef>
              <a:spcAft>
                <a:spcPts val="0"/>
              </a:spcAft>
              <a:buClr>
                <a:schemeClr val="lt1"/>
              </a:buClr>
              <a:buSzPts val="540"/>
              <a:buFont typeface="Noto Sans Symbols"/>
              <a:buNone/>
              <a:defRPr b="0" i="0" sz="900" u="none" cap="none" strike="noStrike">
                <a:solidFill>
                  <a:schemeClr val="lt1"/>
                </a:solidFill>
                <a:latin typeface="Palatino Linotype"/>
                <a:ea typeface="Palatino Linotype"/>
                <a:cs typeface="Palatino Linotype"/>
                <a:sym typeface="Palatino Linotype"/>
              </a:defRPr>
            </a:lvl4pPr>
            <a:lvl5pPr indent="-228600" lvl="4" marL="2286000" marR="0" rtl="0" algn="l">
              <a:spcBef>
                <a:spcPts val="180"/>
              </a:spcBef>
              <a:spcAft>
                <a:spcPts val="0"/>
              </a:spcAft>
              <a:buClr>
                <a:schemeClr val="lt1"/>
              </a:buClr>
              <a:buSzPts val="540"/>
              <a:buFont typeface="Noto Sans Symbols"/>
              <a:buNone/>
              <a:defRPr b="0" i="0" sz="900" u="none" cap="none" strike="noStrike">
                <a:solidFill>
                  <a:schemeClr val="lt1"/>
                </a:solidFill>
                <a:latin typeface="Palatino Linotype"/>
                <a:ea typeface="Palatino Linotype"/>
                <a:cs typeface="Palatino Linotype"/>
                <a:sym typeface="Palatino Linotype"/>
              </a:defRPr>
            </a:lvl5pPr>
            <a:lvl6pPr indent="-228600" lvl="5" marL="2743200" marR="0" rtl="0" algn="l">
              <a:spcBef>
                <a:spcPts val="180"/>
              </a:spcBef>
              <a:spcAft>
                <a:spcPts val="0"/>
              </a:spcAft>
              <a:buClr>
                <a:schemeClr val="lt1"/>
              </a:buClr>
              <a:buSzPts val="540"/>
              <a:buFont typeface="Noto Sans Symbols"/>
              <a:buNone/>
              <a:defRPr b="0" i="0" sz="900" u="none" cap="none" strike="noStrike">
                <a:solidFill>
                  <a:schemeClr val="lt1"/>
                </a:solidFill>
                <a:latin typeface="Palatino Linotype"/>
                <a:ea typeface="Palatino Linotype"/>
                <a:cs typeface="Palatino Linotype"/>
                <a:sym typeface="Palatino Linotype"/>
              </a:defRPr>
            </a:lvl6pPr>
            <a:lvl7pPr indent="-228600" lvl="6" marL="3200400" marR="0" rtl="0" algn="l">
              <a:spcBef>
                <a:spcPts val="180"/>
              </a:spcBef>
              <a:spcAft>
                <a:spcPts val="0"/>
              </a:spcAft>
              <a:buClr>
                <a:schemeClr val="lt1"/>
              </a:buClr>
              <a:buSzPts val="540"/>
              <a:buFont typeface="Noto Sans Symbols"/>
              <a:buNone/>
              <a:defRPr b="0" i="0" sz="900" u="none" cap="none" strike="noStrike">
                <a:solidFill>
                  <a:schemeClr val="lt1"/>
                </a:solidFill>
                <a:latin typeface="Palatino Linotype"/>
                <a:ea typeface="Palatino Linotype"/>
                <a:cs typeface="Palatino Linotype"/>
                <a:sym typeface="Palatino Linotype"/>
              </a:defRPr>
            </a:lvl7pPr>
            <a:lvl8pPr indent="-228600" lvl="7" marL="3657600" marR="0" rtl="0" algn="l">
              <a:spcBef>
                <a:spcPts val="180"/>
              </a:spcBef>
              <a:spcAft>
                <a:spcPts val="0"/>
              </a:spcAft>
              <a:buClr>
                <a:schemeClr val="lt1"/>
              </a:buClr>
              <a:buSzPts val="540"/>
              <a:buFont typeface="Noto Sans Symbols"/>
              <a:buNone/>
              <a:defRPr b="0" i="0" sz="900" u="none" cap="none" strike="noStrike">
                <a:solidFill>
                  <a:schemeClr val="lt1"/>
                </a:solidFill>
                <a:latin typeface="Palatino Linotype"/>
                <a:ea typeface="Palatino Linotype"/>
                <a:cs typeface="Palatino Linotype"/>
                <a:sym typeface="Palatino Linotype"/>
              </a:defRPr>
            </a:lvl8pPr>
            <a:lvl9pPr indent="-228600" lvl="8" marL="4114800" marR="0" rtl="0" algn="l">
              <a:spcBef>
                <a:spcPts val="180"/>
              </a:spcBef>
              <a:spcAft>
                <a:spcPts val="0"/>
              </a:spcAft>
              <a:buClr>
                <a:schemeClr val="lt1"/>
              </a:buClr>
              <a:buSzPts val="540"/>
              <a:buFont typeface="Noto Sans Symbols"/>
              <a:buNone/>
              <a:defRPr b="0" i="0" sz="900" u="none" cap="none" strike="noStrike">
                <a:solidFill>
                  <a:schemeClr val="lt1"/>
                </a:solidFill>
                <a:latin typeface="Palatino Linotype"/>
                <a:ea typeface="Palatino Linotype"/>
                <a:cs typeface="Palatino Linotype"/>
                <a:sym typeface="Palatino Linotype"/>
              </a:defRPr>
            </a:lvl9pPr>
          </a:lstStyle>
          <a:p/>
        </p:txBody>
      </p:sp>
      <p:sp>
        <p:nvSpPr>
          <p:cNvPr id="179" name="Google Shape;179;p24"/>
          <p:cNvSpPr txBox="1"/>
          <p:nvPr/>
        </p:nvSpPr>
        <p:spPr>
          <a:xfrm>
            <a:off x="2435352" y="3331464"/>
            <a:ext cx="457200" cy="92333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6000">
                <a:solidFill>
                  <a:schemeClr val="lt1"/>
                </a:solidFill>
                <a:latin typeface="Palatino Linotype"/>
                <a:ea typeface="Palatino Linotype"/>
                <a:cs typeface="Palatino Linotype"/>
                <a:sym typeface="Palatino Linotype"/>
              </a:rPr>
              <a:t>{</a:t>
            </a:r>
            <a:endParaRPr sz="6000">
              <a:solidFill>
                <a:schemeClr val="lt1"/>
              </a:solidFill>
              <a:latin typeface="Palatino Linotype"/>
              <a:ea typeface="Palatino Linotype"/>
              <a:cs typeface="Palatino Linotype"/>
              <a:sym typeface="Palatino Linotype"/>
            </a:endParaRPr>
          </a:p>
        </p:txBody>
      </p:sp>
      <p:sp>
        <p:nvSpPr>
          <p:cNvPr id="180" name="Google Shape;180;p24"/>
          <p:cNvSpPr txBox="1"/>
          <p:nvPr>
            <p:ph type="title"/>
          </p:nvPr>
        </p:nvSpPr>
        <p:spPr>
          <a:xfrm>
            <a:off x="777240" y="4876800"/>
            <a:ext cx="7543800" cy="914400"/>
          </a:xfrm>
          <a:prstGeom prst="rect">
            <a:avLst/>
          </a:prstGeom>
          <a:noFill/>
          <a:ln>
            <a:noFill/>
          </a:ln>
        </p:spPr>
        <p:txBody>
          <a:bodyPr anchorCtr="0" anchor="b" bIns="91425" lIns="91425" spcFirstLastPara="1" rIns="91425" wrap="square" tIns="91425"/>
          <a:lstStyle>
            <a:lvl1pPr lvl="0" marR="0" rtl="0" algn="l">
              <a:spcBef>
                <a:spcPts val="0"/>
              </a:spcBef>
              <a:spcAft>
                <a:spcPts val="0"/>
              </a:spcAft>
              <a:buClr>
                <a:schemeClr val="lt1"/>
              </a:buClr>
              <a:buSzPts val="4900"/>
              <a:buFont typeface="Palatino Linotype"/>
              <a:buNone/>
              <a:defRPr b="0" i="0" sz="4900" u="none" cap="none" strike="noStrike">
                <a:solidFill>
                  <a:schemeClr val="lt1"/>
                </a:solidFill>
                <a:latin typeface="Palatino Linotype"/>
                <a:ea typeface="Palatino Linotype"/>
                <a:cs typeface="Palatino Linotype"/>
                <a:sym typeface="Palatino Linotype"/>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81" name="Google Shape;181;p24"/>
          <p:cNvSpPr txBox="1"/>
          <p:nvPr>
            <p:ph idx="10" type="dt"/>
          </p:nvPr>
        </p:nvSpPr>
        <p:spPr>
          <a:xfrm>
            <a:off x="6172200" y="6154738"/>
            <a:ext cx="2133600" cy="365125"/>
          </a:xfrm>
          <a:prstGeom prst="rect">
            <a:avLst/>
          </a:prstGeom>
          <a:noFill/>
          <a:ln>
            <a:noFill/>
          </a:ln>
        </p:spPr>
        <p:txBody>
          <a:bodyPr anchorCtr="0" anchor="t" bIns="91425" lIns="91425" spcFirstLastPara="1" rIns="91425" wrap="square" tIns="91425"/>
          <a:lstStyle>
            <a:lvl1pPr lvl="0" marR="0" rtl="0" algn="r">
              <a:spcBef>
                <a:spcPts val="0"/>
              </a:spcBef>
              <a:spcAft>
                <a:spcPts val="0"/>
              </a:spcAft>
              <a:buSzPts val="1400"/>
              <a:buNone/>
              <a:defRPr sz="1100">
                <a:solidFill>
                  <a:schemeClr val="lt1"/>
                </a:solidFill>
                <a:latin typeface="Palatino Linotype"/>
                <a:ea typeface="Palatino Linotype"/>
                <a:cs typeface="Palatino Linotype"/>
                <a:sym typeface="Palatino Linotype"/>
              </a:defRPr>
            </a:lvl1pPr>
            <a:lvl2pPr lvl="1"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2pPr>
            <a:lvl3pPr lvl="2"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3pPr>
            <a:lvl4pPr lvl="3"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4pPr>
            <a:lvl5pPr lvl="4"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5pPr>
            <a:lvl6pPr lvl="5"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6pPr>
            <a:lvl7pPr lvl="6"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7pPr>
            <a:lvl8pPr lvl="7"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8pPr>
            <a:lvl9pPr lvl="8"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9pPr>
          </a:lstStyle>
          <a:p/>
        </p:txBody>
      </p:sp>
      <p:sp>
        <p:nvSpPr>
          <p:cNvPr id="182" name="Google Shape;182;p24"/>
          <p:cNvSpPr txBox="1"/>
          <p:nvPr>
            <p:ph idx="12" type="sldNum"/>
          </p:nvPr>
        </p:nvSpPr>
        <p:spPr>
          <a:xfrm>
            <a:off x="822960" y="5842000"/>
            <a:ext cx="2133600" cy="304800"/>
          </a:xfrm>
          <a:prstGeom prst="rect">
            <a:avLst/>
          </a:prstGeom>
          <a:noFill/>
          <a:ln>
            <a:noFill/>
          </a:ln>
        </p:spPr>
        <p:txBody>
          <a:bodyPr anchorCtr="0" anchor="b" bIns="9125" lIns="91425" spcFirstLastPara="1" rIns="91425" wrap="square" tIns="45700">
            <a:noAutofit/>
          </a:bodyPr>
          <a:lstStyle>
            <a:lvl1pPr indent="0" lvl="0" marL="0" marR="0" rtl="0" algn="l">
              <a:spcBef>
                <a:spcPts val="0"/>
              </a:spcBef>
              <a:buNone/>
              <a:defRPr sz="1600">
                <a:solidFill>
                  <a:schemeClr val="lt1"/>
                </a:solidFill>
                <a:latin typeface="Palatino Linotype"/>
                <a:ea typeface="Palatino Linotype"/>
                <a:cs typeface="Palatino Linotype"/>
                <a:sym typeface="Palatino Linotype"/>
              </a:defRPr>
            </a:lvl1pPr>
            <a:lvl2pPr indent="0" lvl="1" marL="0" marR="0" rtl="0" algn="l">
              <a:spcBef>
                <a:spcPts val="0"/>
              </a:spcBef>
              <a:buNone/>
              <a:defRPr sz="1600">
                <a:solidFill>
                  <a:schemeClr val="lt1"/>
                </a:solidFill>
                <a:latin typeface="Palatino Linotype"/>
                <a:ea typeface="Palatino Linotype"/>
                <a:cs typeface="Palatino Linotype"/>
                <a:sym typeface="Palatino Linotype"/>
              </a:defRPr>
            </a:lvl2pPr>
            <a:lvl3pPr indent="0" lvl="2" marL="0" marR="0" rtl="0" algn="l">
              <a:spcBef>
                <a:spcPts val="0"/>
              </a:spcBef>
              <a:buNone/>
              <a:defRPr sz="1600">
                <a:solidFill>
                  <a:schemeClr val="lt1"/>
                </a:solidFill>
                <a:latin typeface="Palatino Linotype"/>
                <a:ea typeface="Palatino Linotype"/>
                <a:cs typeface="Palatino Linotype"/>
                <a:sym typeface="Palatino Linotype"/>
              </a:defRPr>
            </a:lvl3pPr>
            <a:lvl4pPr indent="0" lvl="3" marL="0" marR="0" rtl="0" algn="l">
              <a:spcBef>
                <a:spcPts val="0"/>
              </a:spcBef>
              <a:buNone/>
              <a:defRPr sz="1600">
                <a:solidFill>
                  <a:schemeClr val="lt1"/>
                </a:solidFill>
                <a:latin typeface="Palatino Linotype"/>
                <a:ea typeface="Palatino Linotype"/>
                <a:cs typeface="Palatino Linotype"/>
                <a:sym typeface="Palatino Linotype"/>
              </a:defRPr>
            </a:lvl4pPr>
            <a:lvl5pPr indent="0" lvl="4" marL="0" marR="0" rtl="0" algn="l">
              <a:spcBef>
                <a:spcPts val="0"/>
              </a:spcBef>
              <a:buNone/>
              <a:defRPr sz="1600">
                <a:solidFill>
                  <a:schemeClr val="lt1"/>
                </a:solidFill>
                <a:latin typeface="Palatino Linotype"/>
                <a:ea typeface="Palatino Linotype"/>
                <a:cs typeface="Palatino Linotype"/>
                <a:sym typeface="Palatino Linotype"/>
              </a:defRPr>
            </a:lvl5pPr>
            <a:lvl6pPr indent="0" lvl="5" marL="0" marR="0" rtl="0" algn="l">
              <a:spcBef>
                <a:spcPts val="0"/>
              </a:spcBef>
              <a:buNone/>
              <a:defRPr sz="1600">
                <a:solidFill>
                  <a:schemeClr val="lt1"/>
                </a:solidFill>
                <a:latin typeface="Palatino Linotype"/>
                <a:ea typeface="Palatino Linotype"/>
                <a:cs typeface="Palatino Linotype"/>
                <a:sym typeface="Palatino Linotype"/>
              </a:defRPr>
            </a:lvl6pPr>
            <a:lvl7pPr indent="0" lvl="6" marL="0" marR="0" rtl="0" algn="l">
              <a:spcBef>
                <a:spcPts val="0"/>
              </a:spcBef>
              <a:buNone/>
              <a:defRPr sz="1600">
                <a:solidFill>
                  <a:schemeClr val="lt1"/>
                </a:solidFill>
                <a:latin typeface="Palatino Linotype"/>
                <a:ea typeface="Palatino Linotype"/>
                <a:cs typeface="Palatino Linotype"/>
                <a:sym typeface="Palatino Linotype"/>
              </a:defRPr>
            </a:lvl7pPr>
            <a:lvl8pPr indent="0" lvl="7" marL="0" marR="0" rtl="0" algn="l">
              <a:spcBef>
                <a:spcPts val="0"/>
              </a:spcBef>
              <a:buNone/>
              <a:defRPr sz="1600">
                <a:solidFill>
                  <a:schemeClr val="lt1"/>
                </a:solidFill>
                <a:latin typeface="Palatino Linotype"/>
                <a:ea typeface="Palatino Linotype"/>
                <a:cs typeface="Palatino Linotype"/>
                <a:sym typeface="Palatino Linotype"/>
              </a:defRPr>
            </a:lvl8pPr>
            <a:lvl9pPr indent="0" lvl="8" marL="0" marR="0" rtl="0" algn="l">
              <a:spcBef>
                <a:spcPts val="0"/>
              </a:spcBef>
              <a:buNone/>
              <a:defRPr sz="1600">
                <a:solidFill>
                  <a:schemeClr val="lt1"/>
                </a:solidFill>
                <a:latin typeface="Palatino Linotype"/>
                <a:ea typeface="Palatino Linotype"/>
                <a:cs typeface="Palatino Linotype"/>
                <a:sym typeface="Palatino Linotype"/>
              </a:defRPr>
            </a:lvl9pPr>
          </a:lstStyle>
          <a:p>
            <a:pPr indent="0" lvl="0" marL="0" rtl="0" algn="l">
              <a:spcBef>
                <a:spcPts val="0"/>
              </a:spcBef>
              <a:spcAft>
                <a:spcPts val="0"/>
              </a:spcAft>
              <a:buNone/>
            </a:pPr>
            <a:fld id="{00000000-1234-1234-1234-123412341234}" type="slidenum">
              <a:rPr lang="en-US"/>
              <a:t>‹#›</a:t>
            </a:fld>
            <a:endParaRPr/>
          </a:p>
        </p:txBody>
      </p:sp>
      <p:sp>
        <p:nvSpPr>
          <p:cNvPr id="183" name="Google Shape;183;p24"/>
          <p:cNvSpPr txBox="1"/>
          <p:nvPr>
            <p:ph idx="11" type="ftr"/>
          </p:nvPr>
        </p:nvSpPr>
        <p:spPr>
          <a:xfrm>
            <a:off x="822960" y="6154738"/>
            <a:ext cx="4572000" cy="365125"/>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sz="1100">
                <a:solidFill>
                  <a:schemeClr val="lt1"/>
                </a:solidFill>
                <a:latin typeface="Palatino Linotype"/>
                <a:ea typeface="Palatino Linotype"/>
                <a:cs typeface="Palatino Linotype"/>
                <a:sym typeface="Palatino Linotype"/>
              </a:defRPr>
            </a:lvl1pPr>
            <a:lvl2pPr lvl="1"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2pPr>
            <a:lvl3pPr lvl="2"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3pPr>
            <a:lvl4pPr lvl="3"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4pPr>
            <a:lvl5pPr lvl="4"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5pPr>
            <a:lvl6pPr lvl="5"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6pPr>
            <a:lvl7pPr lvl="6"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7pPr>
            <a:lvl8pPr lvl="7"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8pPr>
            <a:lvl9pPr lvl="8"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84" name="Shape 184"/>
        <p:cNvGrpSpPr/>
        <p:nvPr/>
      </p:nvGrpSpPr>
      <p:grpSpPr>
        <a:xfrm>
          <a:off x="0" y="0"/>
          <a:ext cx="0" cy="0"/>
          <a:chOff x="0" y="0"/>
          <a:chExt cx="0" cy="0"/>
        </a:xfrm>
      </p:grpSpPr>
      <p:sp>
        <p:nvSpPr>
          <p:cNvPr id="185" name="Google Shape;185;p25"/>
          <p:cNvSpPr txBox="1"/>
          <p:nvPr>
            <p:ph type="title"/>
          </p:nvPr>
        </p:nvSpPr>
        <p:spPr>
          <a:xfrm>
            <a:off x="777240" y="4876800"/>
            <a:ext cx="7543800" cy="914400"/>
          </a:xfrm>
          <a:prstGeom prst="rect">
            <a:avLst/>
          </a:prstGeom>
          <a:noFill/>
          <a:ln>
            <a:noFill/>
          </a:ln>
        </p:spPr>
        <p:txBody>
          <a:bodyPr anchorCtr="0" anchor="b" bIns="91425" lIns="91425" spcFirstLastPara="1" rIns="91425" wrap="square" tIns="91425"/>
          <a:lstStyle>
            <a:lvl1pPr lvl="0" marR="0" rtl="0" algn="l">
              <a:spcBef>
                <a:spcPts val="0"/>
              </a:spcBef>
              <a:spcAft>
                <a:spcPts val="0"/>
              </a:spcAft>
              <a:buClr>
                <a:schemeClr val="lt1"/>
              </a:buClr>
              <a:buSzPts val="4900"/>
              <a:buFont typeface="Palatino Linotype"/>
              <a:buNone/>
              <a:defRPr b="0" i="0" sz="4900" u="none" cap="none" strike="noStrike">
                <a:solidFill>
                  <a:schemeClr val="lt1"/>
                </a:solidFill>
                <a:latin typeface="Palatino Linotype"/>
                <a:ea typeface="Palatino Linotype"/>
                <a:cs typeface="Palatino Linotype"/>
                <a:sym typeface="Palatino Linotype"/>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86" name="Google Shape;186;p25"/>
          <p:cNvSpPr txBox="1"/>
          <p:nvPr>
            <p:ph idx="1" type="body"/>
          </p:nvPr>
        </p:nvSpPr>
        <p:spPr>
          <a:xfrm rot="5400000">
            <a:off x="3276600" y="-457200"/>
            <a:ext cx="3505199" cy="5791200"/>
          </a:xfrm>
          <a:prstGeom prst="rect">
            <a:avLst/>
          </a:prstGeom>
          <a:noFill/>
          <a:ln>
            <a:noFill/>
          </a:ln>
        </p:spPr>
        <p:txBody>
          <a:bodyPr anchorCtr="0" anchor="t" bIns="91425" lIns="91425" spcFirstLastPara="1" rIns="91425" wrap="square" tIns="91425"/>
          <a:lstStyle>
            <a:lvl1pPr indent="-308610" lvl="0" marL="457200" marR="0" rtl="0" algn="l">
              <a:spcBef>
                <a:spcPts val="420"/>
              </a:spcBef>
              <a:spcAft>
                <a:spcPts val="0"/>
              </a:spcAft>
              <a:buClr>
                <a:schemeClr val="lt1"/>
              </a:buClr>
              <a:buSzPts val="1260"/>
              <a:buFont typeface="Noto Sans Symbols"/>
              <a:buChar char="❧"/>
              <a:defRPr b="0" i="0" sz="2100" u="none" cap="none" strike="noStrike">
                <a:solidFill>
                  <a:schemeClr val="lt1"/>
                </a:solidFill>
                <a:latin typeface="Palatino Linotype"/>
                <a:ea typeface="Palatino Linotype"/>
                <a:cs typeface="Palatino Linotype"/>
                <a:sym typeface="Palatino Linotype"/>
              </a:defRPr>
            </a:lvl1pPr>
            <a:lvl2pPr indent="-300990" lvl="1" marL="914400" marR="0" rtl="0" algn="l">
              <a:spcBef>
                <a:spcPts val="380"/>
              </a:spcBef>
              <a:spcAft>
                <a:spcPts val="0"/>
              </a:spcAft>
              <a:buClr>
                <a:schemeClr val="lt1"/>
              </a:buClr>
              <a:buSzPts val="1140"/>
              <a:buFont typeface="Noto Sans Symbols"/>
              <a:buChar char="❧"/>
              <a:defRPr b="0" i="0" sz="1900" u="none" cap="none" strike="noStrike">
                <a:solidFill>
                  <a:schemeClr val="lt1"/>
                </a:solidFill>
                <a:latin typeface="Palatino Linotype"/>
                <a:ea typeface="Palatino Linotype"/>
                <a:cs typeface="Palatino Linotype"/>
                <a:sym typeface="Palatino Linotype"/>
              </a:defRPr>
            </a:lvl2pPr>
            <a:lvl3pPr indent="-293369" lvl="2" marL="1371600" marR="0" rtl="0" algn="l">
              <a:spcBef>
                <a:spcPts val="340"/>
              </a:spcBef>
              <a:spcAft>
                <a:spcPts val="0"/>
              </a:spcAft>
              <a:buClr>
                <a:schemeClr val="lt1"/>
              </a:buClr>
              <a:buSzPts val="1020"/>
              <a:buFont typeface="Noto Sans Symbols"/>
              <a:buChar char="•"/>
              <a:defRPr b="0" i="0" sz="1700" u="none" cap="none" strike="noStrike">
                <a:solidFill>
                  <a:schemeClr val="lt1"/>
                </a:solidFill>
                <a:latin typeface="Palatino Linotype"/>
                <a:ea typeface="Palatino Linotype"/>
                <a:cs typeface="Palatino Linotype"/>
                <a:sym typeface="Palatino Linotype"/>
              </a:defRPr>
            </a:lvl3pPr>
            <a:lvl4pPr indent="-289560" lvl="3" marL="1828800" marR="0" rtl="0" algn="l">
              <a:spcBef>
                <a:spcPts val="320"/>
              </a:spcBef>
              <a:spcAft>
                <a:spcPts val="0"/>
              </a:spcAft>
              <a:buClr>
                <a:schemeClr val="lt1"/>
              </a:buClr>
              <a:buSzPts val="960"/>
              <a:buFont typeface="Noto Sans Symbols"/>
              <a:buChar char="❧"/>
              <a:defRPr b="0" i="0" sz="1600" u="none" cap="none" strike="noStrike">
                <a:solidFill>
                  <a:schemeClr val="lt1"/>
                </a:solidFill>
                <a:latin typeface="Palatino Linotype"/>
                <a:ea typeface="Palatino Linotype"/>
                <a:cs typeface="Palatino Linotype"/>
                <a:sym typeface="Palatino Linotype"/>
              </a:defRPr>
            </a:lvl4pPr>
            <a:lvl5pPr indent="-285750" lvl="4" marL="2286000" marR="0" rtl="0" algn="l">
              <a:spcBef>
                <a:spcPts val="300"/>
              </a:spcBef>
              <a:spcAft>
                <a:spcPts val="0"/>
              </a:spcAft>
              <a:buClr>
                <a:schemeClr val="lt1"/>
              </a:buClr>
              <a:buSzPts val="900"/>
              <a:buFont typeface="Noto Sans Symbols"/>
              <a:buChar char="❧"/>
              <a:defRPr b="0" i="0" sz="1500" u="none" cap="none" strike="noStrike">
                <a:solidFill>
                  <a:schemeClr val="lt1"/>
                </a:solidFill>
                <a:latin typeface="Palatino Linotype"/>
                <a:ea typeface="Palatino Linotype"/>
                <a:cs typeface="Palatino Linotype"/>
                <a:sym typeface="Palatino Linotype"/>
              </a:defRPr>
            </a:lvl5pPr>
            <a:lvl6pPr indent="-281939" lvl="5" marL="2743200" marR="0" rtl="0" algn="l">
              <a:spcBef>
                <a:spcPts val="280"/>
              </a:spcBef>
              <a:spcAft>
                <a:spcPts val="0"/>
              </a:spcAft>
              <a:buClr>
                <a:schemeClr val="lt1"/>
              </a:buClr>
              <a:buSzPts val="840"/>
              <a:buFont typeface="Noto Sans Symbols"/>
              <a:buChar char="❧"/>
              <a:defRPr b="0" i="0" sz="1400" u="none" cap="none" strike="noStrike">
                <a:solidFill>
                  <a:schemeClr val="lt1"/>
                </a:solidFill>
                <a:latin typeface="Palatino Linotype"/>
                <a:ea typeface="Palatino Linotype"/>
                <a:cs typeface="Palatino Linotype"/>
                <a:sym typeface="Palatino Linotype"/>
              </a:defRPr>
            </a:lvl6pPr>
            <a:lvl7pPr indent="-281939" lvl="6" marL="3200400" marR="0" rtl="0" algn="l">
              <a:spcBef>
                <a:spcPts val="280"/>
              </a:spcBef>
              <a:spcAft>
                <a:spcPts val="0"/>
              </a:spcAft>
              <a:buClr>
                <a:schemeClr val="lt1"/>
              </a:buClr>
              <a:buSzPts val="840"/>
              <a:buFont typeface="Noto Sans Symbols"/>
              <a:buChar char="•"/>
              <a:defRPr b="0" i="0" sz="1400" u="none" cap="none" strike="noStrike">
                <a:solidFill>
                  <a:schemeClr val="lt1"/>
                </a:solidFill>
                <a:latin typeface="Palatino Linotype"/>
                <a:ea typeface="Palatino Linotype"/>
                <a:cs typeface="Palatino Linotype"/>
                <a:sym typeface="Palatino Linotype"/>
              </a:defRPr>
            </a:lvl7pPr>
            <a:lvl8pPr indent="-281940" lvl="7" marL="3657600" marR="0" rtl="0" algn="l">
              <a:spcBef>
                <a:spcPts val="280"/>
              </a:spcBef>
              <a:spcAft>
                <a:spcPts val="0"/>
              </a:spcAft>
              <a:buClr>
                <a:schemeClr val="lt1"/>
              </a:buClr>
              <a:buSzPts val="840"/>
              <a:buFont typeface="Noto Sans Symbols"/>
              <a:buChar char="❧"/>
              <a:defRPr b="0" i="0" sz="1400" u="none" cap="none" strike="noStrike">
                <a:solidFill>
                  <a:schemeClr val="lt1"/>
                </a:solidFill>
                <a:latin typeface="Palatino Linotype"/>
                <a:ea typeface="Palatino Linotype"/>
                <a:cs typeface="Palatino Linotype"/>
                <a:sym typeface="Palatino Linotype"/>
              </a:defRPr>
            </a:lvl8pPr>
            <a:lvl9pPr indent="-281940" lvl="8" marL="4114800" marR="0" rtl="0" algn="l">
              <a:spcBef>
                <a:spcPts val="280"/>
              </a:spcBef>
              <a:spcAft>
                <a:spcPts val="0"/>
              </a:spcAft>
              <a:buClr>
                <a:schemeClr val="lt1"/>
              </a:buClr>
              <a:buSzPts val="840"/>
              <a:buFont typeface="Noto Sans Symbols"/>
              <a:buChar char="❧"/>
              <a:defRPr b="0" i="0" sz="1400" u="none" cap="none" strike="noStrike">
                <a:solidFill>
                  <a:schemeClr val="lt1"/>
                </a:solidFill>
                <a:latin typeface="Palatino Linotype"/>
                <a:ea typeface="Palatino Linotype"/>
                <a:cs typeface="Palatino Linotype"/>
                <a:sym typeface="Palatino Linotype"/>
              </a:defRPr>
            </a:lvl9pPr>
          </a:lstStyle>
          <a:p/>
        </p:txBody>
      </p:sp>
      <p:sp>
        <p:nvSpPr>
          <p:cNvPr id="187" name="Google Shape;187;p25"/>
          <p:cNvSpPr txBox="1"/>
          <p:nvPr>
            <p:ph idx="10" type="dt"/>
          </p:nvPr>
        </p:nvSpPr>
        <p:spPr>
          <a:xfrm>
            <a:off x="6172200" y="6154738"/>
            <a:ext cx="2133600" cy="365125"/>
          </a:xfrm>
          <a:prstGeom prst="rect">
            <a:avLst/>
          </a:prstGeom>
          <a:noFill/>
          <a:ln>
            <a:noFill/>
          </a:ln>
        </p:spPr>
        <p:txBody>
          <a:bodyPr anchorCtr="0" anchor="t" bIns="91425" lIns="91425" spcFirstLastPara="1" rIns="91425" wrap="square" tIns="91425"/>
          <a:lstStyle>
            <a:lvl1pPr lvl="0" marR="0" rtl="0" algn="r">
              <a:spcBef>
                <a:spcPts val="0"/>
              </a:spcBef>
              <a:spcAft>
                <a:spcPts val="0"/>
              </a:spcAft>
              <a:buSzPts val="1400"/>
              <a:buNone/>
              <a:defRPr sz="1100">
                <a:solidFill>
                  <a:schemeClr val="lt1"/>
                </a:solidFill>
                <a:latin typeface="Palatino Linotype"/>
                <a:ea typeface="Palatino Linotype"/>
                <a:cs typeface="Palatino Linotype"/>
                <a:sym typeface="Palatino Linotype"/>
              </a:defRPr>
            </a:lvl1pPr>
            <a:lvl2pPr lvl="1"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2pPr>
            <a:lvl3pPr lvl="2"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3pPr>
            <a:lvl4pPr lvl="3"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4pPr>
            <a:lvl5pPr lvl="4"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5pPr>
            <a:lvl6pPr lvl="5"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6pPr>
            <a:lvl7pPr lvl="6"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7pPr>
            <a:lvl8pPr lvl="7"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8pPr>
            <a:lvl9pPr lvl="8"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9pPr>
          </a:lstStyle>
          <a:p/>
        </p:txBody>
      </p:sp>
      <p:sp>
        <p:nvSpPr>
          <p:cNvPr id="188" name="Google Shape;188;p25"/>
          <p:cNvSpPr txBox="1"/>
          <p:nvPr>
            <p:ph idx="11" type="ftr"/>
          </p:nvPr>
        </p:nvSpPr>
        <p:spPr>
          <a:xfrm>
            <a:off x="822960" y="6154738"/>
            <a:ext cx="4572000" cy="365125"/>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sz="1100">
                <a:solidFill>
                  <a:schemeClr val="lt1"/>
                </a:solidFill>
                <a:latin typeface="Palatino Linotype"/>
                <a:ea typeface="Palatino Linotype"/>
                <a:cs typeface="Palatino Linotype"/>
                <a:sym typeface="Palatino Linotype"/>
              </a:defRPr>
            </a:lvl1pPr>
            <a:lvl2pPr lvl="1"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2pPr>
            <a:lvl3pPr lvl="2"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3pPr>
            <a:lvl4pPr lvl="3"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4pPr>
            <a:lvl5pPr lvl="4"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5pPr>
            <a:lvl6pPr lvl="5"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6pPr>
            <a:lvl7pPr lvl="6"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7pPr>
            <a:lvl8pPr lvl="7"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8pPr>
            <a:lvl9pPr lvl="8"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9pPr>
          </a:lstStyle>
          <a:p/>
        </p:txBody>
      </p:sp>
      <p:sp>
        <p:nvSpPr>
          <p:cNvPr id="189" name="Google Shape;189;p25"/>
          <p:cNvSpPr txBox="1"/>
          <p:nvPr>
            <p:ph idx="12" type="sldNum"/>
          </p:nvPr>
        </p:nvSpPr>
        <p:spPr>
          <a:xfrm>
            <a:off x="822960" y="5842000"/>
            <a:ext cx="2133600" cy="304800"/>
          </a:xfrm>
          <a:prstGeom prst="rect">
            <a:avLst/>
          </a:prstGeom>
          <a:noFill/>
          <a:ln>
            <a:noFill/>
          </a:ln>
        </p:spPr>
        <p:txBody>
          <a:bodyPr anchorCtr="0" anchor="b" bIns="9125" lIns="91425" spcFirstLastPara="1" rIns="91425" wrap="square" tIns="45700">
            <a:noAutofit/>
          </a:bodyPr>
          <a:lstStyle>
            <a:lvl1pPr indent="0" lvl="0" marL="0" marR="0" rtl="0" algn="l">
              <a:spcBef>
                <a:spcPts val="0"/>
              </a:spcBef>
              <a:buNone/>
              <a:defRPr sz="1600">
                <a:solidFill>
                  <a:schemeClr val="lt1"/>
                </a:solidFill>
                <a:latin typeface="Palatino Linotype"/>
                <a:ea typeface="Palatino Linotype"/>
                <a:cs typeface="Palatino Linotype"/>
                <a:sym typeface="Palatino Linotype"/>
              </a:defRPr>
            </a:lvl1pPr>
            <a:lvl2pPr indent="0" lvl="1" marL="0" marR="0" rtl="0" algn="l">
              <a:spcBef>
                <a:spcPts val="0"/>
              </a:spcBef>
              <a:buNone/>
              <a:defRPr sz="1600">
                <a:solidFill>
                  <a:schemeClr val="lt1"/>
                </a:solidFill>
                <a:latin typeface="Palatino Linotype"/>
                <a:ea typeface="Palatino Linotype"/>
                <a:cs typeface="Palatino Linotype"/>
                <a:sym typeface="Palatino Linotype"/>
              </a:defRPr>
            </a:lvl2pPr>
            <a:lvl3pPr indent="0" lvl="2" marL="0" marR="0" rtl="0" algn="l">
              <a:spcBef>
                <a:spcPts val="0"/>
              </a:spcBef>
              <a:buNone/>
              <a:defRPr sz="1600">
                <a:solidFill>
                  <a:schemeClr val="lt1"/>
                </a:solidFill>
                <a:latin typeface="Palatino Linotype"/>
                <a:ea typeface="Palatino Linotype"/>
                <a:cs typeface="Palatino Linotype"/>
                <a:sym typeface="Palatino Linotype"/>
              </a:defRPr>
            </a:lvl3pPr>
            <a:lvl4pPr indent="0" lvl="3" marL="0" marR="0" rtl="0" algn="l">
              <a:spcBef>
                <a:spcPts val="0"/>
              </a:spcBef>
              <a:buNone/>
              <a:defRPr sz="1600">
                <a:solidFill>
                  <a:schemeClr val="lt1"/>
                </a:solidFill>
                <a:latin typeface="Palatino Linotype"/>
                <a:ea typeface="Palatino Linotype"/>
                <a:cs typeface="Palatino Linotype"/>
                <a:sym typeface="Palatino Linotype"/>
              </a:defRPr>
            </a:lvl4pPr>
            <a:lvl5pPr indent="0" lvl="4" marL="0" marR="0" rtl="0" algn="l">
              <a:spcBef>
                <a:spcPts val="0"/>
              </a:spcBef>
              <a:buNone/>
              <a:defRPr sz="1600">
                <a:solidFill>
                  <a:schemeClr val="lt1"/>
                </a:solidFill>
                <a:latin typeface="Palatino Linotype"/>
                <a:ea typeface="Palatino Linotype"/>
                <a:cs typeface="Palatino Linotype"/>
                <a:sym typeface="Palatino Linotype"/>
              </a:defRPr>
            </a:lvl5pPr>
            <a:lvl6pPr indent="0" lvl="5" marL="0" marR="0" rtl="0" algn="l">
              <a:spcBef>
                <a:spcPts val="0"/>
              </a:spcBef>
              <a:buNone/>
              <a:defRPr sz="1600">
                <a:solidFill>
                  <a:schemeClr val="lt1"/>
                </a:solidFill>
                <a:latin typeface="Palatino Linotype"/>
                <a:ea typeface="Palatino Linotype"/>
                <a:cs typeface="Palatino Linotype"/>
                <a:sym typeface="Palatino Linotype"/>
              </a:defRPr>
            </a:lvl6pPr>
            <a:lvl7pPr indent="0" lvl="6" marL="0" marR="0" rtl="0" algn="l">
              <a:spcBef>
                <a:spcPts val="0"/>
              </a:spcBef>
              <a:buNone/>
              <a:defRPr sz="1600">
                <a:solidFill>
                  <a:schemeClr val="lt1"/>
                </a:solidFill>
                <a:latin typeface="Palatino Linotype"/>
                <a:ea typeface="Palatino Linotype"/>
                <a:cs typeface="Palatino Linotype"/>
                <a:sym typeface="Palatino Linotype"/>
              </a:defRPr>
            </a:lvl7pPr>
            <a:lvl8pPr indent="0" lvl="7" marL="0" marR="0" rtl="0" algn="l">
              <a:spcBef>
                <a:spcPts val="0"/>
              </a:spcBef>
              <a:buNone/>
              <a:defRPr sz="1600">
                <a:solidFill>
                  <a:schemeClr val="lt1"/>
                </a:solidFill>
                <a:latin typeface="Palatino Linotype"/>
                <a:ea typeface="Palatino Linotype"/>
                <a:cs typeface="Palatino Linotype"/>
                <a:sym typeface="Palatino Linotype"/>
              </a:defRPr>
            </a:lvl8pPr>
            <a:lvl9pPr indent="0" lvl="8" marL="0" marR="0" rtl="0" algn="l">
              <a:spcBef>
                <a:spcPts val="0"/>
              </a:spcBef>
              <a:buNone/>
              <a:defRPr sz="1600">
                <a:solidFill>
                  <a:schemeClr val="lt1"/>
                </a:solidFill>
                <a:latin typeface="Palatino Linotype"/>
                <a:ea typeface="Palatino Linotype"/>
                <a:cs typeface="Palatino Linotype"/>
                <a:sym typeface="Palatino Linotyp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90" name="Shape 190"/>
        <p:cNvGrpSpPr/>
        <p:nvPr/>
      </p:nvGrpSpPr>
      <p:grpSpPr>
        <a:xfrm>
          <a:off x="0" y="0"/>
          <a:ext cx="0" cy="0"/>
          <a:chOff x="0" y="0"/>
          <a:chExt cx="0" cy="0"/>
        </a:xfrm>
      </p:grpSpPr>
      <p:sp>
        <p:nvSpPr>
          <p:cNvPr id="191" name="Google Shape;191;p26"/>
          <p:cNvSpPr txBox="1"/>
          <p:nvPr>
            <p:ph type="title"/>
          </p:nvPr>
        </p:nvSpPr>
        <p:spPr>
          <a:xfrm rot="5400000">
            <a:off x="-914400" y="2133601"/>
            <a:ext cx="5181600" cy="2133600"/>
          </a:xfrm>
          <a:prstGeom prst="rect">
            <a:avLst/>
          </a:prstGeom>
          <a:noFill/>
          <a:ln>
            <a:noFill/>
          </a:ln>
        </p:spPr>
        <p:txBody>
          <a:bodyPr anchorCtr="0" anchor="b" bIns="91425" lIns="91425" spcFirstLastPara="1" rIns="91425" wrap="square" tIns="91425"/>
          <a:lstStyle>
            <a:lvl1pPr lvl="0" marR="0" rtl="0" algn="l">
              <a:spcBef>
                <a:spcPts val="0"/>
              </a:spcBef>
              <a:spcAft>
                <a:spcPts val="0"/>
              </a:spcAft>
              <a:buClr>
                <a:schemeClr val="lt1"/>
              </a:buClr>
              <a:buSzPts val="4900"/>
              <a:buFont typeface="Palatino Linotype"/>
              <a:buNone/>
              <a:defRPr b="0" i="0" sz="4900" u="none" cap="none" strike="noStrike">
                <a:solidFill>
                  <a:schemeClr val="lt1"/>
                </a:solidFill>
                <a:latin typeface="Palatino Linotype"/>
                <a:ea typeface="Palatino Linotype"/>
                <a:cs typeface="Palatino Linotype"/>
                <a:sym typeface="Palatino Linotype"/>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92" name="Google Shape;192;p26"/>
          <p:cNvSpPr txBox="1"/>
          <p:nvPr>
            <p:ph idx="1" type="body"/>
          </p:nvPr>
        </p:nvSpPr>
        <p:spPr>
          <a:xfrm rot="5400000">
            <a:off x="3124200" y="457201"/>
            <a:ext cx="4572000" cy="5029200"/>
          </a:xfrm>
          <a:prstGeom prst="rect">
            <a:avLst/>
          </a:prstGeom>
          <a:noFill/>
          <a:ln>
            <a:noFill/>
          </a:ln>
        </p:spPr>
        <p:txBody>
          <a:bodyPr anchorCtr="0" anchor="t" bIns="91425" lIns="91425" spcFirstLastPara="1" rIns="91425" wrap="square" tIns="91425"/>
          <a:lstStyle>
            <a:lvl1pPr indent="-308610" lvl="0" marL="457200" marR="0" rtl="0" algn="l">
              <a:spcBef>
                <a:spcPts val="420"/>
              </a:spcBef>
              <a:spcAft>
                <a:spcPts val="0"/>
              </a:spcAft>
              <a:buClr>
                <a:schemeClr val="lt1"/>
              </a:buClr>
              <a:buSzPts val="1260"/>
              <a:buFont typeface="Noto Sans Symbols"/>
              <a:buChar char="❧"/>
              <a:defRPr b="0" i="0" sz="2100" u="none" cap="none" strike="noStrike">
                <a:solidFill>
                  <a:schemeClr val="lt1"/>
                </a:solidFill>
                <a:latin typeface="Palatino Linotype"/>
                <a:ea typeface="Palatino Linotype"/>
                <a:cs typeface="Palatino Linotype"/>
                <a:sym typeface="Palatino Linotype"/>
              </a:defRPr>
            </a:lvl1pPr>
            <a:lvl2pPr indent="-300990" lvl="1" marL="914400" marR="0" rtl="0" algn="l">
              <a:spcBef>
                <a:spcPts val="380"/>
              </a:spcBef>
              <a:spcAft>
                <a:spcPts val="0"/>
              </a:spcAft>
              <a:buClr>
                <a:schemeClr val="lt1"/>
              </a:buClr>
              <a:buSzPts val="1140"/>
              <a:buFont typeface="Noto Sans Symbols"/>
              <a:buChar char="❧"/>
              <a:defRPr b="0" i="0" sz="1900" u="none" cap="none" strike="noStrike">
                <a:solidFill>
                  <a:schemeClr val="lt1"/>
                </a:solidFill>
                <a:latin typeface="Palatino Linotype"/>
                <a:ea typeface="Palatino Linotype"/>
                <a:cs typeface="Palatino Linotype"/>
                <a:sym typeface="Palatino Linotype"/>
              </a:defRPr>
            </a:lvl2pPr>
            <a:lvl3pPr indent="-293369" lvl="2" marL="1371600" marR="0" rtl="0" algn="l">
              <a:spcBef>
                <a:spcPts val="340"/>
              </a:spcBef>
              <a:spcAft>
                <a:spcPts val="0"/>
              </a:spcAft>
              <a:buClr>
                <a:schemeClr val="lt1"/>
              </a:buClr>
              <a:buSzPts val="1020"/>
              <a:buFont typeface="Noto Sans Symbols"/>
              <a:buChar char="•"/>
              <a:defRPr b="0" i="0" sz="1700" u="none" cap="none" strike="noStrike">
                <a:solidFill>
                  <a:schemeClr val="lt1"/>
                </a:solidFill>
                <a:latin typeface="Palatino Linotype"/>
                <a:ea typeface="Palatino Linotype"/>
                <a:cs typeface="Palatino Linotype"/>
                <a:sym typeface="Palatino Linotype"/>
              </a:defRPr>
            </a:lvl3pPr>
            <a:lvl4pPr indent="-289560" lvl="3" marL="1828800" marR="0" rtl="0" algn="l">
              <a:spcBef>
                <a:spcPts val="320"/>
              </a:spcBef>
              <a:spcAft>
                <a:spcPts val="0"/>
              </a:spcAft>
              <a:buClr>
                <a:schemeClr val="lt1"/>
              </a:buClr>
              <a:buSzPts val="960"/>
              <a:buFont typeface="Noto Sans Symbols"/>
              <a:buChar char="❧"/>
              <a:defRPr b="0" i="0" sz="1600" u="none" cap="none" strike="noStrike">
                <a:solidFill>
                  <a:schemeClr val="lt1"/>
                </a:solidFill>
                <a:latin typeface="Palatino Linotype"/>
                <a:ea typeface="Palatino Linotype"/>
                <a:cs typeface="Palatino Linotype"/>
                <a:sym typeface="Palatino Linotype"/>
              </a:defRPr>
            </a:lvl4pPr>
            <a:lvl5pPr indent="-285750" lvl="4" marL="2286000" marR="0" rtl="0" algn="l">
              <a:spcBef>
                <a:spcPts val="300"/>
              </a:spcBef>
              <a:spcAft>
                <a:spcPts val="0"/>
              </a:spcAft>
              <a:buClr>
                <a:schemeClr val="lt1"/>
              </a:buClr>
              <a:buSzPts val="900"/>
              <a:buFont typeface="Noto Sans Symbols"/>
              <a:buChar char="❧"/>
              <a:defRPr b="0" i="0" sz="1500" u="none" cap="none" strike="noStrike">
                <a:solidFill>
                  <a:schemeClr val="lt1"/>
                </a:solidFill>
                <a:latin typeface="Palatino Linotype"/>
                <a:ea typeface="Palatino Linotype"/>
                <a:cs typeface="Palatino Linotype"/>
                <a:sym typeface="Palatino Linotype"/>
              </a:defRPr>
            </a:lvl5pPr>
            <a:lvl6pPr indent="-281939" lvl="5" marL="2743200" marR="0" rtl="0" algn="l">
              <a:spcBef>
                <a:spcPts val="280"/>
              </a:spcBef>
              <a:spcAft>
                <a:spcPts val="0"/>
              </a:spcAft>
              <a:buClr>
                <a:schemeClr val="lt1"/>
              </a:buClr>
              <a:buSzPts val="840"/>
              <a:buFont typeface="Noto Sans Symbols"/>
              <a:buChar char="❧"/>
              <a:defRPr b="0" i="0" sz="1400" u="none" cap="none" strike="noStrike">
                <a:solidFill>
                  <a:schemeClr val="lt1"/>
                </a:solidFill>
                <a:latin typeface="Palatino Linotype"/>
                <a:ea typeface="Palatino Linotype"/>
                <a:cs typeface="Palatino Linotype"/>
                <a:sym typeface="Palatino Linotype"/>
              </a:defRPr>
            </a:lvl6pPr>
            <a:lvl7pPr indent="-281939" lvl="6" marL="3200400" marR="0" rtl="0" algn="l">
              <a:spcBef>
                <a:spcPts val="280"/>
              </a:spcBef>
              <a:spcAft>
                <a:spcPts val="0"/>
              </a:spcAft>
              <a:buClr>
                <a:schemeClr val="lt1"/>
              </a:buClr>
              <a:buSzPts val="840"/>
              <a:buFont typeface="Noto Sans Symbols"/>
              <a:buChar char="•"/>
              <a:defRPr b="0" i="0" sz="1400" u="none" cap="none" strike="noStrike">
                <a:solidFill>
                  <a:schemeClr val="lt1"/>
                </a:solidFill>
                <a:latin typeface="Palatino Linotype"/>
                <a:ea typeface="Palatino Linotype"/>
                <a:cs typeface="Palatino Linotype"/>
                <a:sym typeface="Palatino Linotype"/>
              </a:defRPr>
            </a:lvl7pPr>
            <a:lvl8pPr indent="-281940" lvl="7" marL="3657600" marR="0" rtl="0" algn="l">
              <a:spcBef>
                <a:spcPts val="280"/>
              </a:spcBef>
              <a:spcAft>
                <a:spcPts val="0"/>
              </a:spcAft>
              <a:buClr>
                <a:schemeClr val="lt1"/>
              </a:buClr>
              <a:buSzPts val="840"/>
              <a:buFont typeface="Noto Sans Symbols"/>
              <a:buChar char="❧"/>
              <a:defRPr b="0" i="0" sz="1400" u="none" cap="none" strike="noStrike">
                <a:solidFill>
                  <a:schemeClr val="lt1"/>
                </a:solidFill>
                <a:latin typeface="Palatino Linotype"/>
                <a:ea typeface="Palatino Linotype"/>
                <a:cs typeface="Palatino Linotype"/>
                <a:sym typeface="Palatino Linotype"/>
              </a:defRPr>
            </a:lvl8pPr>
            <a:lvl9pPr indent="-281940" lvl="8" marL="4114800" marR="0" rtl="0" algn="l">
              <a:spcBef>
                <a:spcPts val="280"/>
              </a:spcBef>
              <a:spcAft>
                <a:spcPts val="0"/>
              </a:spcAft>
              <a:buClr>
                <a:schemeClr val="lt1"/>
              </a:buClr>
              <a:buSzPts val="840"/>
              <a:buFont typeface="Noto Sans Symbols"/>
              <a:buChar char="❧"/>
              <a:defRPr b="0" i="0" sz="1400" u="none" cap="none" strike="noStrike">
                <a:solidFill>
                  <a:schemeClr val="lt1"/>
                </a:solidFill>
                <a:latin typeface="Palatino Linotype"/>
                <a:ea typeface="Palatino Linotype"/>
                <a:cs typeface="Palatino Linotype"/>
                <a:sym typeface="Palatino Linotype"/>
              </a:defRPr>
            </a:lvl9pPr>
          </a:lstStyle>
          <a:p/>
        </p:txBody>
      </p:sp>
      <p:sp>
        <p:nvSpPr>
          <p:cNvPr id="193" name="Google Shape;193;p26"/>
          <p:cNvSpPr txBox="1"/>
          <p:nvPr>
            <p:ph idx="10" type="dt"/>
          </p:nvPr>
        </p:nvSpPr>
        <p:spPr>
          <a:xfrm>
            <a:off x="6172200" y="6154738"/>
            <a:ext cx="2133600" cy="365125"/>
          </a:xfrm>
          <a:prstGeom prst="rect">
            <a:avLst/>
          </a:prstGeom>
          <a:noFill/>
          <a:ln>
            <a:noFill/>
          </a:ln>
        </p:spPr>
        <p:txBody>
          <a:bodyPr anchorCtr="0" anchor="t" bIns="91425" lIns="91425" spcFirstLastPara="1" rIns="91425" wrap="square" tIns="91425"/>
          <a:lstStyle>
            <a:lvl1pPr lvl="0" marR="0" rtl="0" algn="r">
              <a:spcBef>
                <a:spcPts val="0"/>
              </a:spcBef>
              <a:spcAft>
                <a:spcPts val="0"/>
              </a:spcAft>
              <a:buSzPts val="1400"/>
              <a:buNone/>
              <a:defRPr sz="1100">
                <a:solidFill>
                  <a:schemeClr val="lt1"/>
                </a:solidFill>
                <a:latin typeface="Palatino Linotype"/>
                <a:ea typeface="Palatino Linotype"/>
                <a:cs typeface="Palatino Linotype"/>
                <a:sym typeface="Palatino Linotype"/>
              </a:defRPr>
            </a:lvl1pPr>
            <a:lvl2pPr lvl="1"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2pPr>
            <a:lvl3pPr lvl="2"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3pPr>
            <a:lvl4pPr lvl="3"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4pPr>
            <a:lvl5pPr lvl="4"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5pPr>
            <a:lvl6pPr lvl="5"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6pPr>
            <a:lvl7pPr lvl="6"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7pPr>
            <a:lvl8pPr lvl="7"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8pPr>
            <a:lvl9pPr lvl="8"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9pPr>
          </a:lstStyle>
          <a:p/>
        </p:txBody>
      </p:sp>
      <p:sp>
        <p:nvSpPr>
          <p:cNvPr id="194" name="Google Shape;194;p26"/>
          <p:cNvSpPr txBox="1"/>
          <p:nvPr>
            <p:ph idx="11" type="ftr"/>
          </p:nvPr>
        </p:nvSpPr>
        <p:spPr>
          <a:xfrm>
            <a:off x="822960" y="6154738"/>
            <a:ext cx="4572000" cy="365125"/>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sz="1100">
                <a:solidFill>
                  <a:schemeClr val="lt1"/>
                </a:solidFill>
                <a:latin typeface="Palatino Linotype"/>
                <a:ea typeface="Palatino Linotype"/>
                <a:cs typeface="Palatino Linotype"/>
                <a:sym typeface="Palatino Linotype"/>
              </a:defRPr>
            </a:lvl1pPr>
            <a:lvl2pPr lvl="1"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2pPr>
            <a:lvl3pPr lvl="2"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3pPr>
            <a:lvl4pPr lvl="3"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4pPr>
            <a:lvl5pPr lvl="4"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5pPr>
            <a:lvl6pPr lvl="5"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6pPr>
            <a:lvl7pPr lvl="6"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7pPr>
            <a:lvl8pPr lvl="7"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8pPr>
            <a:lvl9pPr lvl="8"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9pPr>
          </a:lstStyle>
          <a:p/>
        </p:txBody>
      </p:sp>
      <p:sp>
        <p:nvSpPr>
          <p:cNvPr id="195" name="Google Shape;195;p26"/>
          <p:cNvSpPr txBox="1"/>
          <p:nvPr>
            <p:ph idx="12" type="sldNum"/>
          </p:nvPr>
        </p:nvSpPr>
        <p:spPr>
          <a:xfrm>
            <a:off x="822960" y="5842000"/>
            <a:ext cx="2133600" cy="304800"/>
          </a:xfrm>
          <a:prstGeom prst="rect">
            <a:avLst/>
          </a:prstGeom>
          <a:noFill/>
          <a:ln>
            <a:noFill/>
          </a:ln>
        </p:spPr>
        <p:txBody>
          <a:bodyPr anchorCtr="0" anchor="b" bIns="9125" lIns="91425" spcFirstLastPara="1" rIns="91425" wrap="square" tIns="45700">
            <a:noAutofit/>
          </a:bodyPr>
          <a:lstStyle>
            <a:lvl1pPr indent="0" lvl="0" marL="0" marR="0" rtl="0" algn="l">
              <a:spcBef>
                <a:spcPts val="0"/>
              </a:spcBef>
              <a:buNone/>
              <a:defRPr sz="1600">
                <a:solidFill>
                  <a:schemeClr val="lt1"/>
                </a:solidFill>
                <a:latin typeface="Palatino Linotype"/>
                <a:ea typeface="Palatino Linotype"/>
                <a:cs typeface="Palatino Linotype"/>
                <a:sym typeface="Palatino Linotype"/>
              </a:defRPr>
            </a:lvl1pPr>
            <a:lvl2pPr indent="0" lvl="1" marL="0" marR="0" rtl="0" algn="l">
              <a:spcBef>
                <a:spcPts val="0"/>
              </a:spcBef>
              <a:buNone/>
              <a:defRPr sz="1600">
                <a:solidFill>
                  <a:schemeClr val="lt1"/>
                </a:solidFill>
                <a:latin typeface="Palatino Linotype"/>
                <a:ea typeface="Palatino Linotype"/>
                <a:cs typeface="Palatino Linotype"/>
                <a:sym typeface="Palatino Linotype"/>
              </a:defRPr>
            </a:lvl2pPr>
            <a:lvl3pPr indent="0" lvl="2" marL="0" marR="0" rtl="0" algn="l">
              <a:spcBef>
                <a:spcPts val="0"/>
              </a:spcBef>
              <a:buNone/>
              <a:defRPr sz="1600">
                <a:solidFill>
                  <a:schemeClr val="lt1"/>
                </a:solidFill>
                <a:latin typeface="Palatino Linotype"/>
                <a:ea typeface="Palatino Linotype"/>
                <a:cs typeface="Palatino Linotype"/>
                <a:sym typeface="Palatino Linotype"/>
              </a:defRPr>
            </a:lvl3pPr>
            <a:lvl4pPr indent="0" lvl="3" marL="0" marR="0" rtl="0" algn="l">
              <a:spcBef>
                <a:spcPts val="0"/>
              </a:spcBef>
              <a:buNone/>
              <a:defRPr sz="1600">
                <a:solidFill>
                  <a:schemeClr val="lt1"/>
                </a:solidFill>
                <a:latin typeface="Palatino Linotype"/>
                <a:ea typeface="Palatino Linotype"/>
                <a:cs typeface="Palatino Linotype"/>
                <a:sym typeface="Palatino Linotype"/>
              </a:defRPr>
            </a:lvl4pPr>
            <a:lvl5pPr indent="0" lvl="4" marL="0" marR="0" rtl="0" algn="l">
              <a:spcBef>
                <a:spcPts val="0"/>
              </a:spcBef>
              <a:buNone/>
              <a:defRPr sz="1600">
                <a:solidFill>
                  <a:schemeClr val="lt1"/>
                </a:solidFill>
                <a:latin typeface="Palatino Linotype"/>
                <a:ea typeface="Palatino Linotype"/>
                <a:cs typeface="Palatino Linotype"/>
                <a:sym typeface="Palatino Linotype"/>
              </a:defRPr>
            </a:lvl5pPr>
            <a:lvl6pPr indent="0" lvl="5" marL="0" marR="0" rtl="0" algn="l">
              <a:spcBef>
                <a:spcPts val="0"/>
              </a:spcBef>
              <a:buNone/>
              <a:defRPr sz="1600">
                <a:solidFill>
                  <a:schemeClr val="lt1"/>
                </a:solidFill>
                <a:latin typeface="Palatino Linotype"/>
                <a:ea typeface="Palatino Linotype"/>
                <a:cs typeface="Palatino Linotype"/>
                <a:sym typeface="Palatino Linotype"/>
              </a:defRPr>
            </a:lvl6pPr>
            <a:lvl7pPr indent="0" lvl="6" marL="0" marR="0" rtl="0" algn="l">
              <a:spcBef>
                <a:spcPts val="0"/>
              </a:spcBef>
              <a:buNone/>
              <a:defRPr sz="1600">
                <a:solidFill>
                  <a:schemeClr val="lt1"/>
                </a:solidFill>
                <a:latin typeface="Palatino Linotype"/>
                <a:ea typeface="Palatino Linotype"/>
                <a:cs typeface="Palatino Linotype"/>
                <a:sym typeface="Palatino Linotype"/>
              </a:defRPr>
            </a:lvl7pPr>
            <a:lvl8pPr indent="0" lvl="7" marL="0" marR="0" rtl="0" algn="l">
              <a:spcBef>
                <a:spcPts val="0"/>
              </a:spcBef>
              <a:buNone/>
              <a:defRPr sz="1600">
                <a:solidFill>
                  <a:schemeClr val="lt1"/>
                </a:solidFill>
                <a:latin typeface="Palatino Linotype"/>
                <a:ea typeface="Palatino Linotype"/>
                <a:cs typeface="Palatino Linotype"/>
                <a:sym typeface="Palatino Linotype"/>
              </a:defRPr>
            </a:lvl8pPr>
            <a:lvl9pPr indent="0" lvl="8" marL="0" marR="0" rtl="0" algn="l">
              <a:spcBef>
                <a:spcPts val="0"/>
              </a:spcBef>
              <a:buNone/>
              <a:defRPr sz="1600">
                <a:solidFill>
                  <a:schemeClr val="lt1"/>
                </a:solidFill>
                <a:latin typeface="Palatino Linotype"/>
                <a:ea typeface="Palatino Linotype"/>
                <a:cs typeface="Palatino Linotype"/>
                <a:sym typeface="Palatino Linotyp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6" name="Shape 26"/>
        <p:cNvGrpSpPr/>
        <p:nvPr/>
      </p:nvGrpSpPr>
      <p:grpSpPr>
        <a:xfrm>
          <a:off x="0" y="0"/>
          <a:ext cx="0" cy="0"/>
          <a:chOff x="0" y="0"/>
          <a:chExt cx="0" cy="0"/>
        </a:xfrm>
      </p:grpSpPr>
      <p:sp>
        <p:nvSpPr>
          <p:cNvPr id="27" name="Google Shape;27;p4"/>
          <p:cNvSpPr/>
          <p:nvPr/>
        </p:nvSpPr>
        <p:spPr>
          <a:xfrm>
            <a:off x="0" y="0"/>
            <a:ext cx="9144000" cy="6858000"/>
          </a:xfrm>
          <a:prstGeom prst="rect">
            <a:avLst/>
          </a:prstGeom>
          <a:solidFill>
            <a:schemeClr val="dk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rbel"/>
              <a:ea typeface="Corbel"/>
              <a:cs typeface="Corbel"/>
              <a:sym typeface="Corbel"/>
            </a:endParaRPr>
          </a:p>
        </p:txBody>
      </p:sp>
      <p:sp>
        <p:nvSpPr>
          <p:cNvPr id="28" name="Google Shape;28;p4"/>
          <p:cNvSpPr txBox="1"/>
          <p:nvPr>
            <p:ph idx="1" type="subTitle"/>
          </p:nvPr>
        </p:nvSpPr>
        <p:spPr>
          <a:xfrm>
            <a:off x="352426" y="4003302"/>
            <a:ext cx="4572000" cy="1178298"/>
          </a:xfrm>
          <a:prstGeom prst="rect">
            <a:avLst/>
          </a:prstGeom>
          <a:noFill/>
          <a:ln>
            <a:noFill/>
          </a:ln>
        </p:spPr>
        <p:txBody>
          <a:bodyPr anchorCtr="0" anchor="t" bIns="91425" lIns="91425" spcFirstLastPara="1" rIns="91425" wrap="square" tIns="91425"/>
          <a:lstStyle>
            <a:lvl1pPr lvl="0" marR="0" rtl="0" algn="l">
              <a:spcBef>
                <a:spcPts val="1200"/>
              </a:spcBef>
              <a:spcAft>
                <a:spcPts val="0"/>
              </a:spcAft>
              <a:buClr>
                <a:schemeClr val="accent5"/>
              </a:buClr>
              <a:buSzPts val="2000"/>
              <a:buFont typeface="Arial"/>
              <a:buNone/>
              <a:defRPr b="0" i="1" sz="2000" u="none" cap="none" strike="noStrike">
                <a:solidFill>
                  <a:schemeClr val="lt1"/>
                </a:solidFill>
                <a:latin typeface="Corbel"/>
                <a:ea typeface="Corbel"/>
                <a:cs typeface="Corbel"/>
                <a:sym typeface="Corbel"/>
              </a:defRPr>
            </a:lvl1pPr>
            <a:lvl2pPr lvl="1" marR="0" rtl="0" algn="ctr">
              <a:spcBef>
                <a:spcPts val="600"/>
              </a:spcBef>
              <a:spcAft>
                <a:spcPts val="0"/>
              </a:spcAft>
              <a:buClr>
                <a:schemeClr val="accent1"/>
              </a:buClr>
              <a:buSzPts val="1600"/>
              <a:buFont typeface="Arial"/>
              <a:buNone/>
              <a:defRPr b="0" i="0" sz="1600" u="none" cap="none" strike="noStrike">
                <a:solidFill>
                  <a:schemeClr val="lt1"/>
                </a:solidFill>
                <a:latin typeface="Corbel"/>
                <a:ea typeface="Corbel"/>
                <a:cs typeface="Corbel"/>
                <a:sym typeface="Corbel"/>
              </a:defRPr>
            </a:lvl2pPr>
            <a:lvl3pPr lvl="2" marR="0" rtl="0" algn="ctr">
              <a:spcBef>
                <a:spcPts val="600"/>
              </a:spcBef>
              <a:spcAft>
                <a:spcPts val="0"/>
              </a:spcAft>
              <a:buClr>
                <a:schemeClr val="accent1"/>
              </a:buClr>
              <a:buSzPts val="1600"/>
              <a:buFont typeface="Arial"/>
              <a:buNone/>
              <a:defRPr b="0" i="0" sz="1600" u="none" cap="none" strike="noStrike">
                <a:solidFill>
                  <a:schemeClr val="lt1"/>
                </a:solidFill>
                <a:latin typeface="Corbel"/>
                <a:ea typeface="Corbel"/>
                <a:cs typeface="Corbel"/>
                <a:sym typeface="Corbel"/>
              </a:defRPr>
            </a:lvl3pPr>
            <a:lvl4pPr lvl="3" marR="0" rtl="0" algn="ctr">
              <a:spcBef>
                <a:spcPts val="600"/>
              </a:spcBef>
              <a:spcAft>
                <a:spcPts val="0"/>
              </a:spcAft>
              <a:buClr>
                <a:schemeClr val="accent1"/>
              </a:buClr>
              <a:buSzPts val="1600"/>
              <a:buFont typeface="Arial"/>
              <a:buNone/>
              <a:defRPr b="0" i="0" sz="1600" u="none" cap="none" strike="noStrike">
                <a:solidFill>
                  <a:schemeClr val="lt1"/>
                </a:solidFill>
                <a:latin typeface="Corbel"/>
                <a:ea typeface="Corbel"/>
                <a:cs typeface="Corbel"/>
                <a:sym typeface="Corbel"/>
              </a:defRPr>
            </a:lvl4pPr>
            <a:lvl5pPr lvl="4" marR="0" rtl="0" algn="ctr">
              <a:spcBef>
                <a:spcPts val="600"/>
              </a:spcBef>
              <a:spcAft>
                <a:spcPts val="0"/>
              </a:spcAft>
              <a:buClr>
                <a:schemeClr val="accent1"/>
              </a:buClr>
              <a:buSzPts val="1600"/>
              <a:buFont typeface="Arial"/>
              <a:buNone/>
              <a:defRPr b="0" i="0" sz="1600" u="none" cap="none" strike="noStrike">
                <a:solidFill>
                  <a:schemeClr val="lt1"/>
                </a:solidFill>
                <a:latin typeface="Corbel"/>
                <a:ea typeface="Corbel"/>
                <a:cs typeface="Corbel"/>
                <a:sym typeface="Corbel"/>
              </a:defRPr>
            </a:lvl5pPr>
            <a:lvl6pPr lvl="5" marR="0" rtl="0" algn="ctr">
              <a:spcBef>
                <a:spcPts val="600"/>
              </a:spcBef>
              <a:spcAft>
                <a:spcPts val="0"/>
              </a:spcAft>
              <a:buClr>
                <a:schemeClr val="accent1"/>
              </a:buClr>
              <a:buSzPts val="1600"/>
              <a:buFont typeface="Arial"/>
              <a:buNone/>
              <a:defRPr b="0" i="0" sz="1600" u="none" cap="none" strike="noStrike">
                <a:solidFill>
                  <a:schemeClr val="lt1"/>
                </a:solidFill>
                <a:latin typeface="Corbel"/>
                <a:ea typeface="Corbel"/>
                <a:cs typeface="Corbel"/>
                <a:sym typeface="Corbel"/>
              </a:defRPr>
            </a:lvl6pPr>
            <a:lvl7pPr lvl="6" marR="0" rtl="0" algn="ctr">
              <a:spcBef>
                <a:spcPts val="600"/>
              </a:spcBef>
              <a:spcAft>
                <a:spcPts val="0"/>
              </a:spcAft>
              <a:buClr>
                <a:schemeClr val="accent1"/>
              </a:buClr>
              <a:buSzPts val="1600"/>
              <a:buFont typeface="Arial"/>
              <a:buNone/>
              <a:defRPr b="0" i="0" sz="1600" u="none" cap="none" strike="noStrike">
                <a:solidFill>
                  <a:schemeClr val="lt1"/>
                </a:solidFill>
                <a:latin typeface="Corbel"/>
                <a:ea typeface="Corbel"/>
                <a:cs typeface="Corbel"/>
                <a:sym typeface="Corbel"/>
              </a:defRPr>
            </a:lvl7pPr>
            <a:lvl8pPr lvl="7" marR="0" rtl="0" algn="ctr">
              <a:spcBef>
                <a:spcPts val="600"/>
              </a:spcBef>
              <a:spcAft>
                <a:spcPts val="0"/>
              </a:spcAft>
              <a:buClr>
                <a:schemeClr val="accent1"/>
              </a:buClr>
              <a:buSzPts val="1600"/>
              <a:buFont typeface="Arial"/>
              <a:buNone/>
              <a:defRPr b="0" i="0" sz="1600" u="none" cap="none" strike="noStrike">
                <a:solidFill>
                  <a:schemeClr val="lt1"/>
                </a:solidFill>
                <a:latin typeface="Corbel"/>
                <a:ea typeface="Corbel"/>
                <a:cs typeface="Corbel"/>
                <a:sym typeface="Corbel"/>
              </a:defRPr>
            </a:lvl8pPr>
            <a:lvl9pPr lvl="8" marR="0" rtl="0" algn="ctr">
              <a:spcBef>
                <a:spcPts val="600"/>
              </a:spcBef>
              <a:spcAft>
                <a:spcPts val="0"/>
              </a:spcAft>
              <a:buClr>
                <a:schemeClr val="accent1"/>
              </a:buClr>
              <a:buSzPts val="1600"/>
              <a:buFont typeface="Arial"/>
              <a:buNone/>
              <a:defRPr b="0" i="0" sz="1600" u="none" cap="none" strike="noStrike">
                <a:solidFill>
                  <a:schemeClr val="lt1"/>
                </a:solidFill>
                <a:latin typeface="Corbel"/>
                <a:ea typeface="Corbel"/>
                <a:cs typeface="Corbel"/>
                <a:sym typeface="Corbel"/>
              </a:defRPr>
            </a:lvl9pPr>
          </a:lstStyle>
          <a:p/>
        </p:txBody>
      </p:sp>
      <p:sp>
        <p:nvSpPr>
          <p:cNvPr id="29" name="Google Shape;29;p4"/>
          <p:cNvSpPr txBox="1"/>
          <p:nvPr>
            <p:ph idx="10" type="dt"/>
          </p:nvPr>
        </p:nvSpPr>
        <p:spPr>
          <a:xfrm>
            <a:off x="352426" y="6543676"/>
            <a:ext cx="1466850" cy="24765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1" i="0" sz="1000" u="none" cap="none" strike="noStrike">
                <a:solidFill>
                  <a:schemeClr val="lt1"/>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30" name="Google Shape;30;p4"/>
          <p:cNvSpPr txBox="1"/>
          <p:nvPr>
            <p:ph idx="12" type="sldNum"/>
          </p:nvPr>
        </p:nvSpPr>
        <p:spPr>
          <a:xfrm>
            <a:off x="7886700" y="6543676"/>
            <a:ext cx="876300" cy="24765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1000" u="none" cap="none" strike="noStrike">
                <a:solidFill>
                  <a:schemeClr val="lt1"/>
                </a:solidFill>
                <a:latin typeface="Corbel"/>
                <a:ea typeface="Corbel"/>
                <a:cs typeface="Corbel"/>
                <a:sym typeface="Corbel"/>
              </a:defRPr>
            </a:lvl1pPr>
            <a:lvl2pPr indent="0" lvl="1" marL="0" marR="0" rtl="0" algn="r">
              <a:spcBef>
                <a:spcPts val="0"/>
              </a:spcBef>
              <a:buNone/>
              <a:defRPr b="1" i="0" sz="1000" u="none" cap="none" strike="noStrike">
                <a:solidFill>
                  <a:schemeClr val="lt1"/>
                </a:solidFill>
                <a:latin typeface="Corbel"/>
                <a:ea typeface="Corbel"/>
                <a:cs typeface="Corbel"/>
                <a:sym typeface="Corbel"/>
              </a:defRPr>
            </a:lvl2pPr>
            <a:lvl3pPr indent="0" lvl="2" marL="0" marR="0" rtl="0" algn="r">
              <a:spcBef>
                <a:spcPts val="0"/>
              </a:spcBef>
              <a:buNone/>
              <a:defRPr b="1" i="0" sz="1000" u="none" cap="none" strike="noStrike">
                <a:solidFill>
                  <a:schemeClr val="lt1"/>
                </a:solidFill>
                <a:latin typeface="Corbel"/>
                <a:ea typeface="Corbel"/>
                <a:cs typeface="Corbel"/>
                <a:sym typeface="Corbel"/>
              </a:defRPr>
            </a:lvl3pPr>
            <a:lvl4pPr indent="0" lvl="3" marL="0" marR="0" rtl="0" algn="r">
              <a:spcBef>
                <a:spcPts val="0"/>
              </a:spcBef>
              <a:buNone/>
              <a:defRPr b="1" i="0" sz="1000" u="none" cap="none" strike="noStrike">
                <a:solidFill>
                  <a:schemeClr val="lt1"/>
                </a:solidFill>
                <a:latin typeface="Corbel"/>
                <a:ea typeface="Corbel"/>
                <a:cs typeface="Corbel"/>
                <a:sym typeface="Corbel"/>
              </a:defRPr>
            </a:lvl4pPr>
            <a:lvl5pPr indent="0" lvl="4" marL="0" marR="0" rtl="0" algn="r">
              <a:spcBef>
                <a:spcPts val="0"/>
              </a:spcBef>
              <a:buNone/>
              <a:defRPr b="1" i="0" sz="1000" u="none" cap="none" strike="noStrike">
                <a:solidFill>
                  <a:schemeClr val="lt1"/>
                </a:solidFill>
                <a:latin typeface="Corbel"/>
                <a:ea typeface="Corbel"/>
                <a:cs typeface="Corbel"/>
                <a:sym typeface="Corbel"/>
              </a:defRPr>
            </a:lvl5pPr>
            <a:lvl6pPr indent="0" lvl="5" marL="0" marR="0" rtl="0" algn="r">
              <a:spcBef>
                <a:spcPts val="0"/>
              </a:spcBef>
              <a:buNone/>
              <a:defRPr b="1" i="0" sz="1000" u="none" cap="none" strike="noStrike">
                <a:solidFill>
                  <a:schemeClr val="lt1"/>
                </a:solidFill>
                <a:latin typeface="Corbel"/>
                <a:ea typeface="Corbel"/>
                <a:cs typeface="Corbel"/>
                <a:sym typeface="Corbel"/>
              </a:defRPr>
            </a:lvl6pPr>
            <a:lvl7pPr indent="0" lvl="6" marL="0" marR="0" rtl="0" algn="r">
              <a:spcBef>
                <a:spcPts val="0"/>
              </a:spcBef>
              <a:buNone/>
              <a:defRPr b="1" i="0" sz="1000" u="none" cap="none" strike="noStrike">
                <a:solidFill>
                  <a:schemeClr val="lt1"/>
                </a:solidFill>
                <a:latin typeface="Corbel"/>
                <a:ea typeface="Corbel"/>
                <a:cs typeface="Corbel"/>
                <a:sym typeface="Corbel"/>
              </a:defRPr>
            </a:lvl7pPr>
            <a:lvl8pPr indent="0" lvl="7" marL="0" marR="0" rtl="0" algn="r">
              <a:spcBef>
                <a:spcPts val="0"/>
              </a:spcBef>
              <a:buNone/>
              <a:defRPr b="1" i="0" sz="1000" u="none" cap="none" strike="noStrike">
                <a:solidFill>
                  <a:schemeClr val="lt1"/>
                </a:solidFill>
                <a:latin typeface="Corbel"/>
                <a:ea typeface="Corbel"/>
                <a:cs typeface="Corbel"/>
                <a:sym typeface="Corbel"/>
              </a:defRPr>
            </a:lvl8pPr>
            <a:lvl9pPr indent="0" lvl="8" marL="0" marR="0" rtl="0" algn="r">
              <a:spcBef>
                <a:spcPts val="0"/>
              </a:spcBef>
              <a:buNone/>
              <a:defRPr b="1" i="0" sz="1000" u="none" cap="none" strike="noStrike">
                <a:solidFill>
                  <a:schemeClr val="l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
        <p:nvSpPr>
          <p:cNvPr id="31" name="Google Shape;31;p4"/>
          <p:cNvSpPr txBox="1"/>
          <p:nvPr>
            <p:ph idx="11" type="ftr"/>
          </p:nvPr>
        </p:nvSpPr>
        <p:spPr>
          <a:xfrm>
            <a:off x="1809749" y="6543676"/>
            <a:ext cx="4086225" cy="24765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1" i="1" sz="1000" u="none" cap="none" strike="noStrike">
                <a:solidFill>
                  <a:schemeClr val="lt1"/>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32" name="Google Shape;32;p4"/>
          <p:cNvSpPr/>
          <p:nvPr/>
        </p:nvSpPr>
        <p:spPr>
          <a:xfrm>
            <a:off x="0" y="0"/>
            <a:ext cx="9144000" cy="1828800"/>
          </a:xfrm>
          <a:prstGeom prst="rect">
            <a:avLst/>
          </a:prstGeom>
          <a:solidFill>
            <a:schemeClr val="accent5">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rbel"/>
              <a:ea typeface="Corbel"/>
              <a:cs typeface="Corbel"/>
              <a:sym typeface="Corbel"/>
            </a:endParaRPr>
          </a:p>
        </p:txBody>
      </p:sp>
      <p:cxnSp>
        <p:nvCxnSpPr>
          <p:cNvPr id="33" name="Google Shape;33;p4"/>
          <p:cNvCxnSpPr/>
          <p:nvPr/>
        </p:nvCxnSpPr>
        <p:spPr>
          <a:xfrm>
            <a:off x="-4439" y="1828800"/>
            <a:ext cx="9144000" cy="1588"/>
          </a:xfrm>
          <a:prstGeom prst="straightConnector1">
            <a:avLst/>
          </a:prstGeom>
          <a:noFill/>
          <a:ln cap="flat" cmpd="sng" w="76200">
            <a:solidFill>
              <a:schemeClr val="lt1"/>
            </a:solidFill>
            <a:prstDash val="solid"/>
            <a:round/>
            <a:headEnd len="sm" w="sm" type="none"/>
            <a:tailEnd len="sm" w="sm" type="none"/>
          </a:ln>
        </p:spPr>
      </p:cxnSp>
      <p:sp>
        <p:nvSpPr>
          <p:cNvPr id="34" name="Google Shape;34;p4"/>
          <p:cNvSpPr txBox="1"/>
          <p:nvPr>
            <p:ph type="title"/>
          </p:nvPr>
        </p:nvSpPr>
        <p:spPr>
          <a:xfrm>
            <a:off x="354366" y="1990078"/>
            <a:ext cx="8439912" cy="1984248"/>
          </a:xfrm>
          <a:prstGeom prst="rect">
            <a:avLst/>
          </a:prstGeom>
          <a:noFill/>
          <a:ln>
            <a:noFill/>
          </a:ln>
        </p:spPr>
        <p:txBody>
          <a:bodyPr anchorCtr="0" anchor="b" bIns="91425" lIns="91425" spcFirstLastPara="1" rIns="91425" wrap="square" tIns="91425"/>
          <a:lstStyle>
            <a:lvl1pPr lvl="0" marR="0" rtl="0" algn="l">
              <a:spcBef>
                <a:spcPts val="400"/>
              </a:spcBef>
              <a:spcAft>
                <a:spcPts val="0"/>
              </a:spcAft>
              <a:buClr>
                <a:schemeClr val="lt1"/>
              </a:buClr>
              <a:buSzPts val="6000"/>
              <a:buFont typeface="Corbel"/>
              <a:buNone/>
              <a:defRPr b="1" i="0" sz="6000" u="none" cap="none" strike="noStrike">
                <a:solidFill>
                  <a:schemeClr val="lt1"/>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5" name="Shape 35"/>
        <p:cNvGrpSpPr/>
        <p:nvPr/>
      </p:nvGrpSpPr>
      <p:grpSpPr>
        <a:xfrm>
          <a:off x="0" y="0"/>
          <a:ext cx="0" cy="0"/>
          <a:chOff x="0" y="0"/>
          <a:chExt cx="0" cy="0"/>
        </a:xfrm>
      </p:grpSpPr>
      <p:sp>
        <p:nvSpPr>
          <p:cNvPr id="36" name="Google Shape;36;p5"/>
          <p:cNvSpPr/>
          <p:nvPr/>
        </p:nvSpPr>
        <p:spPr>
          <a:xfrm>
            <a:off x="0" y="0"/>
            <a:ext cx="9144000" cy="6858000"/>
          </a:xfrm>
          <a:prstGeom prst="rect">
            <a:avLst/>
          </a:prstGeom>
          <a:solidFill>
            <a:schemeClr val="dk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rbel"/>
              <a:ea typeface="Corbel"/>
              <a:cs typeface="Corbel"/>
              <a:sym typeface="Corbel"/>
            </a:endParaRPr>
          </a:p>
        </p:txBody>
      </p:sp>
      <p:sp>
        <p:nvSpPr>
          <p:cNvPr id="37" name="Google Shape;37;p5"/>
          <p:cNvSpPr txBox="1"/>
          <p:nvPr>
            <p:ph idx="1" type="body"/>
          </p:nvPr>
        </p:nvSpPr>
        <p:spPr>
          <a:xfrm>
            <a:off x="4901184" y="1463040"/>
            <a:ext cx="3886200" cy="4288536"/>
          </a:xfrm>
          <a:prstGeom prst="rect">
            <a:avLst/>
          </a:prstGeom>
          <a:noFill/>
          <a:ln>
            <a:noFill/>
          </a:ln>
        </p:spPr>
        <p:txBody>
          <a:bodyPr anchorCtr="0" anchor="t" bIns="91425" lIns="91425" spcFirstLastPara="1" rIns="91425" wrap="square" tIns="91425"/>
          <a:lstStyle>
            <a:lvl1pPr indent="-228600" lvl="0" marL="457200" marR="0" rtl="0" algn="l">
              <a:spcBef>
                <a:spcPts val="1200"/>
              </a:spcBef>
              <a:spcAft>
                <a:spcPts val="0"/>
              </a:spcAft>
              <a:buClr>
                <a:schemeClr val="accent5"/>
              </a:buClr>
              <a:buSzPts val="1600"/>
              <a:buFont typeface="Arial"/>
              <a:buNone/>
              <a:defRPr b="0" i="0" sz="1600" u="none" cap="none" strike="noStrike">
                <a:solidFill>
                  <a:schemeClr val="lt1"/>
                </a:solidFill>
                <a:latin typeface="Corbel"/>
                <a:ea typeface="Corbel"/>
                <a:cs typeface="Corbel"/>
                <a:sym typeface="Corbel"/>
              </a:defRPr>
            </a:lvl1pPr>
            <a:lvl2pPr indent="-330200" lvl="1" marL="914400" marR="0" rtl="0" algn="l">
              <a:spcBef>
                <a:spcPts val="600"/>
              </a:spcBef>
              <a:spcAft>
                <a:spcPts val="0"/>
              </a:spcAft>
              <a:buClr>
                <a:schemeClr val="accent1"/>
              </a:buClr>
              <a:buSzPts val="1600"/>
              <a:buFont typeface="Arial"/>
              <a:buChar char="•"/>
              <a:defRPr b="0" i="0" sz="1600" u="none" cap="none" strike="noStrike">
                <a:solidFill>
                  <a:schemeClr val="lt1"/>
                </a:solidFill>
                <a:latin typeface="Corbel"/>
                <a:ea typeface="Corbel"/>
                <a:cs typeface="Corbel"/>
                <a:sym typeface="Corbel"/>
              </a:defRPr>
            </a:lvl2pPr>
            <a:lvl3pPr indent="-330200" lvl="2" marL="1371600" marR="0" rtl="0" algn="l">
              <a:spcBef>
                <a:spcPts val="600"/>
              </a:spcBef>
              <a:spcAft>
                <a:spcPts val="0"/>
              </a:spcAft>
              <a:buClr>
                <a:schemeClr val="accent1"/>
              </a:buClr>
              <a:buSzPts val="1600"/>
              <a:buFont typeface="Arial"/>
              <a:buChar char="•"/>
              <a:defRPr b="0" i="0" sz="1600" u="none" cap="none" strike="noStrike">
                <a:solidFill>
                  <a:schemeClr val="lt1"/>
                </a:solidFill>
                <a:latin typeface="Corbel"/>
                <a:ea typeface="Corbel"/>
                <a:cs typeface="Corbel"/>
                <a:sym typeface="Corbel"/>
              </a:defRPr>
            </a:lvl3pPr>
            <a:lvl4pPr indent="-330200" lvl="3" marL="1828800" marR="0" rtl="0" algn="l">
              <a:spcBef>
                <a:spcPts val="600"/>
              </a:spcBef>
              <a:spcAft>
                <a:spcPts val="0"/>
              </a:spcAft>
              <a:buClr>
                <a:schemeClr val="accent1"/>
              </a:buClr>
              <a:buSzPts val="1600"/>
              <a:buFont typeface="Arial"/>
              <a:buChar char="•"/>
              <a:defRPr b="0" i="0" sz="1600" u="none" cap="none" strike="noStrike">
                <a:solidFill>
                  <a:schemeClr val="lt1"/>
                </a:solidFill>
                <a:latin typeface="Corbel"/>
                <a:ea typeface="Corbel"/>
                <a:cs typeface="Corbel"/>
                <a:sym typeface="Corbel"/>
              </a:defRPr>
            </a:lvl4pPr>
            <a:lvl5pPr indent="-330200" lvl="4" marL="2286000" marR="0" rtl="0" algn="l">
              <a:spcBef>
                <a:spcPts val="600"/>
              </a:spcBef>
              <a:spcAft>
                <a:spcPts val="0"/>
              </a:spcAft>
              <a:buClr>
                <a:schemeClr val="accent1"/>
              </a:buClr>
              <a:buSzPts val="1600"/>
              <a:buFont typeface="Arial"/>
              <a:buChar char="•"/>
              <a:defRPr b="0" i="0" sz="1600" u="none" cap="none" strike="noStrike">
                <a:solidFill>
                  <a:schemeClr val="lt1"/>
                </a:solidFill>
                <a:latin typeface="Corbel"/>
                <a:ea typeface="Corbel"/>
                <a:cs typeface="Corbel"/>
                <a:sym typeface="Corbel"/>
              </a:defRPr>
            </a:lvl5pPr>
            <a:lvl6pPr indent="-330200" lvl="5" marL="2743200" marR="0" rtl="0" algn="l">
              <a:spcBef>
                <a:spcPts val="600"/>
              </a:spcBef>
              <a:spcAft>
                <a:spcPts val="0"/>
              </a:spcAft>
              <a:buClr>
                <a:schemeClr val="accent1"/>
              </a:buClr>
              <a:buSzPts val="1600"/>
              <a:buFont typeface="Arial"/>
              <a:buChar char="•"/>
              <a:defRPr b="0" i="0" sz="1600" u="none" cap="none" strike="noStrike">
                <a:solidFill>
                  <a:schemeClr val="lt1"/>
                </a:solidFill>
                <a:latin typeface="Corbel"/>
                <a:ea typeface="Corbel"/>
                <a:cs typeface="Corbel"/>
                <a:sym typeface="Corbel"/>
              </a:defRPr>
            </a:lvl6pPr>
            <a:lvl7pPr indent="-330200" lvl="6" marL="3200400" marR="0" rtl="0" algn="l">
              <a:spcBef>
                <a:spcPts val="600"/>
              </a:spcBef>
              <a:spcAft>
                <a:spcPts val="0"/>
              </a:spcAft>
              <a:buClr>
                <a:schemeClr val="accent1"/>
              </a:buClr>
              <a:buSzPts val="1600"/>
              <a:buFont typeface="Arial"/>
              <a:buChar char="•"/>
              <a:defRPr b="0" i="0" sz="1600" u="none" cap="none" strike="noStrike">
                <a:solidFill>
                  <a:schemeClr val="lt1"/>
                </a:solidFill>
                <a:latin typeface="Corbel"/>
                <a:ea typeface="Corbel"/>
                <a:cs typeface="Corbel"/>
                <a:sym typeface="Corbel"/>
              </a:defRPr>
            </a:lvl7pPr>
            <a:lvl8pPr indent="-330200" lvl="7" marL="3657600" marR="0" rtl="0" algn="l">
              <a:spcBef>
                <a:spcPts val="600"/>
              </a:spcBef>
              <a:spcAft>
                <a:spcPts val="0"/>
              </a:spcAft>
              <a:buClr>
                <a:schemeClr val="accent1"/>
              </a:buClr>
              <a:buSzPts val="1600"/>
              <a:buFont typeface="Arial"/>
              <a:buChar char="•"/>
              <a:defRPr b="0" i="0" sz="1600" u="none" cap="none" strike="noStrike">
                <a:solidFill>
                  <a:schemeClr val="lt1"/>
                </a:solidFill>
                <a:latin typeface="Corbel"/>
                <a:ea typeface="Corbel"/>
                <a:cs typeface="Corbel"/>
                <a:sym typeface="Corbel"/>
              </a:defRPr>
            </a:lvl8pPr>
            <a:lvl9pPr indent="-330200" lvl="8" marL="4114800" marR="0" rtl="0" algn="l">
              <a:spcBef>
                <a:spcPts val="600"/>
              </a:spcBef>
              <a:spcAft>
                <a:spcPts val="0"/>
              </a:spcAft>
              <a:buClr>
                <a:schemeClr val="accent1"/>
              </a:buClr>
              <a:buSzPts val="1600"/>
              <a:buFont typeface="Arial"/>
              <a:buChar char="•"/>
              <a:defRPr b="0" i="0" sz="1600" u="none" cap="none" strike="noStrike">
                <a:solidFill>
                  <a:schemeClr val="lt1"/>
                </a:solidFill>
                <a:latin typeface="Corbel"/>
                <a:ea typeface="Corbel"/>
                <a:cs typeface="Corbel"/>
                <a:sym typeface="Corbel"/>
              </a:defRPr>
            </a:lvl9pPr>
          </a:lstStyle>
          <a:p/>
        </p:txBody>
      </p:sp>
      <p:sp>
        <p:nvSpPr>
          <p:cNvPr id="38" name="Google Shape;38;p5"/>
          <p:cNvSpPr txBox="1"/>
          <p:nvPr>
            <p:ph idx="2" type="body"/>
          </p:nvPr>
        </p:nvSpPr>
        <p:spPr>
          <a:xfrm>
            <a:off x="352426" y="1463040"/>
            <a:ext cx="3886200" cy="4288536"/>
          </a:xfrm>
          <a:prstGeom prst="rect">
            <a:avLst/>
          </a:prstGeom>
          <a:noFill/>
          <a:ln>
            <a:noFill/>
          </a:ln>
        </p:spPr>
        <p:txBody>
          <a:bodyPr anchorCtr="0" anchor="t" bIns="91425" lIns="91425" spcFirstLastPara="1" rIns="91425" wrap="square" tIns="91425"/>
          <a:lstStyle>
            <a:lvl1pPr indent="-228600" lvl="0" marL="457200" marR="0" rtl="0" algn="l">
              <a:spcBef>
                <a:spcPts val="1200"/>
              </a:spcBef>
              <a:spcAft>
                <a:spcPts val="0"/>
              </a:spcAft>
              <a:buClr>
                <a:schemeClr val="accent5"/>
              </a:buClr>
              <a:buSzPts val="1600"/>
              <a:buFont typeface="Arial"/>
              <a:buNone/>
              <a:defRPr b="0" i="0" sz="1600" u="none" cap="none" strike="noStrike">
                <a:solidFill>
                  <a:schemeClr val="lt1"/>
                </a:solidFill>
                <a:latin typeface="Corbel"/>
                <a:ea typeface="Corbel"/>
                <a:cs typeface="Corbel"/>
                <a:sym typeface="Corbel"/>
              </a:defRPr>
            </a:lvl1pPr>
            <a:lvl2pPr indent="-330200" lvl="1" marL="914400" marR="0" rtl="0" algn="l">
              <a:spcBef>
                <a:spcPts val="600"/>
              </a:spcBef>
              <a:spcAft>
                <a:spcPts val="0"/>
              </a:spcAft>
              <a:buClr>
                <a:schemeClr val="accent1"/>
              </a:buClr>
              <a:buSzPts val="1600"/>
              <a:buFont typeface="Arial"/>
              <a:buChar char="•"/>
              <a:defRPr b="0" i="0" sz="1600" u="none" cap="none" strike="noStrike">
                <a:solidFill>
                  <a:schemeClr val="lt1"/>
                </a:solidFill>
                <a:latin typeface="Corbel"/>
                <a:ea typeface="Corbel"/>
                <a:cs typeface="Corbel"/>
                <a:sym typeface="Corbel"/>
              </a:defRPr>
            </a:lvl2pPr>
            <a:lvl3pPr indent="-330200" lvl="2" marL="1371600" marR="0" rtl="0" algn="l">
              <a:spcBef>
                <a:spcPts val="600"/>
              </a:spcBef>
              <a:spcAft>
                <a:spcPts val="0"/>
              </a:spcAft>
              <a:buClr>
                <a:schemeClr val="accent1"/>
              </a:buClr>
              <a:buSzPts val="1600"/>
              <a:buFont typeface="Arial"/>
              <a:buChar char="•"/>
              <a:defRPr b="0" i="0" sz="1600" u="none" cap="none" strike="noStrike">
                <a:solidFill>
                  <a:schemeClr val="lt1"/>
                </a:solidFill>
                <a:latin typeface="Corbel"/>
                <a:ea typeface="Corbel"/>
                <a:cs typeface="Corbel"/>
                <a:sym typeface="Corbel"/>
              </a:defRPr>
            </a:lvl3pPr>
            <a:lvl4pPr indent="-330200" lvl="3" marL="1828800" marR="0" rtl="0" algn="l">
              <a:spcBef>
                <a:spcPts val="600"/>
              </a:spcBef>
              <a:spcAft>
                <a:spcPts val="0"/>
              </a:spcAft>
              <a:buClr>
                <a:schemeClr val="accent1"/>
              </a:buClr>
              <a:buSzPts val="1600"/>
              <a:buFont typeface="Arial"/>
              <a:buChar char="•"/>
              <a:defRPr b="0" i="0" sz="1600" u="none" cap="none" strike="noStrike">
                <a:solidFill>
                  <a:schemeClr val="lt1"/>
                </a:solidFill>
                <a:latin typeface="Corbel"/>
                <a:ea typeface="Corbel"/>
                <a:cs typeface="Corbel"/>
                <a:sym typeface="Corbel"/>
              </a:defRPr>
            </a:lvl4pPr>
            <a:lvl5pPr indent="-330200" lvl="4" marL="2286000" marR="0" rtl="0" algn="l">
              <a:spcBef>
                <a:spcPts val="600"/>
              </a:spcBef>
              <a:spcAft>
                <a:spcPts val="0"/>
              </a:spcAft>
              <a:buClr>
                <a:schemeClr val="accent1"/>
              </a:buClr>
              <a:buSzPts val="1600"/>
              <a:buFont typeface="Arial"/>
              <a:buChar char="•"/>
              <a:defRPr b="0" i="0" sz="1600" u="none" cap="none" strike="noStrike">
                <a:solidFill>
                  <a:schemeClr val="lt1"/>
                </a:solidFill>
                <a:latin typeface="Corbel"/>
                <a:ea typeface="Corbel"/>
                <a:cs typeface="Corbel"/>
                <a:sym typeface="Corbel"/>
              </a:defRPr>
            </a:lvl5pPr>
            <a:lvl6pPr indent="-330200" lvl="5" marL="2743200" marR="0" rtl="0" algn="l">
              <a:spcBef>
                <a:spcPts val="600"/>
              </a:spcBef>
              <a:spcAft>
                <a:spcPts val="0"/>
              </a:spcAft>
              <a:buClr>
                <a:schemeClr val="accent1"/>
              </a:buClr>
              <a:buSzPts val="1600"/>
              <a:buFont typeface="Arial"/>
              <a:buChar char="•"/>
              <a:defRPr b="0" i="0" sz="1600" u="none" cap="none" strike="noStrike">
                <a:solidFill>
                  <a:schemeClr val="lt1"/>
                </a:solidFill>
                <a:latin typeface="Corbel"/>
                <a:ea typeface="Corbel"/>
                <a:cs typeface="Corbel"/>
                <a:sym typeface="Corbel"/>
              </a:defRPr>
            </a:lvl6pPr>
            <a:lvl7pPr indent="-330200" lvl="6" marL="3200400" marR="0" rtl="0" algn="l">
              <a:spcBef>
                <a:spcPts val="600"/>
              </a:spcBef>
              <a:spcAft>
                <a:spcPts val="0"/>
              </a:spcAft>
              <a:buClr>
                <a:schemeClr val="accent1"/>
              </a:buClr>
              <a:buSzPts val="1600"/>
              <a:buFont typeface="Arial"/>
              <a:buChar char="•"/>
              <a:defRPr b="0" i="0" sz="1600" u="none" cap="none" strike="noStrike">
                <a:solidFill>
                  <a:schemeClr val="lt1"/>
                </a:solidFill>
                <a:latin typeface="Corbel"/>
                <a:ea typeface="Corbel"/>
                <a:cs typeface="Corbel"/>
                <a:sym typeface="Corbel"/>
              </a:defRPr>
            </a:lvl7pPr>
            <a:lvl8pPr indent="-330200" lvl="7" marL="3657600" marR="0" rtl="0" algn="l">
              <a:spcBef>
                <a:spcPts val="600"/>
              </a:spcBef>
              <a:spcAft>
                <a:spcPts val="0"/>
              </a:spcAft>
              <a:buClr>
                <a:schemeClr val="accent1"/>
              </a:buClr>
              <a:buSzPts val="1600"/>
              <a:buFont typeface="Arial"/>
              <a:buChar char="•"/>
              <a:defRPr b="0" i="0" sz="1600" u="none" cap="none" strike="noStrike">
                <a:solidFill>
                  <a:schemeClr val="lt1"/>
                </a:solidFill>
                <a:latin typeface="Corbel"/>
                <a:ea typeface="Corbel"/>
                <a:cs typeface="Corbel"/>
                <a:sym typeface="Corbel"/>
              </a:defRPr>
            </a:lvl8pPr>
            <a:lvl9pPr indent="-330200" lvl="8" marL="4114800" marR="0" rtl="0" algn="l">
              <a:spcBef>
                <a:spcPts val="600"/>
              </a:spcBef>
              <a:spcAft>
                <a:spcPts val="0"/>
              </a:spcAft>
              <a:buClr>
                <a:schemeClr val="accent1"/>
              </a:buClr>
              <a:buSzPts val="1600"/>
              <a:buFont typeface="Arial"/>
              <a:buChar char="•"/>
              <a:defRPr b="0" i="0" sz="1600" u="none" cap="none" strike="noStrike">
                <a:solidFill>
                  <a:schemeClr val="lt1"/>
                </a:solidFill>
                <a:latin typeface="Corbel"/>
                <a:ea typeface="Corbel"/>
                <a:cs typeface="Corbel"/>
                <a:sym typeface="Corbel"/>
              </a:defRPr>
            </a:lvl9pPr>
          </a:lstStyle>
          <a:p/>
        </p:txBody>
      </p:sp>
      <p:sp>
        <p:nvSpPr>
          <p:cNvPr id="39" name="Google Shape;39;p5"/>
          <p:cNvSpPr txBox="1"/>
          <p:nvPr>
            <p:ph type="title"/>
          </p:nvPr>
        </p:nvSpPr>
        <p:spPr>
          <a:xfrm>
            <a:off x="352426" y="228600"/>
            <a:ext cx="7680960" cy="1066800"/>
          </a:xfrm>
          <a:prstGeom prst="rect">
            <a:avLst/>
          </a:prstGeom>
          <a:noFill/>
          <a:ln>
            <a:noFill/>
          </a:ln>
        </p:spPr>
        <p:txBody>
          <a:bodyPr anchorCtr="0" anchor="b" bIns="91425" lIns="91425" spcFirstLastPara="1" rIns="91425" wrap="square" tIns="91425"/>
          <a:lstStyle>
            <a:lvl1pPr lvl="0" marR="0" rtl="0" algn="l">
              <a:spcBef>
                <a:spcPts val="400"/>
              </a:spcBef>
              <a:spcAft>
                <a:spcPts val="0"/>
              </a:spcAft>
              <a:buClr>
                <a:schemeClr val="lt1"/>
              </a:buClr>
              <a:buSzPts val="4000"/>
              <a:buFont typeface="Corbel"/>
              <a:buNone/>
              <a:defRPr b="0" i="0" sz="4000" u="none" cap="none" strike="noStrike">
                <a:solidFill>
                  <a:schemeClr val="lt1"/>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0" name="Google Shape;40;p5"/>
          <p:cNvSpPr txBox="1"/>
          <p:nvPr>
            <p:ph idx="10" type="dt"/>
          </p:nvPr>
        </p:nvSpPr>
        <p:spPr>
          <a:xfrm>
            <a:off x="352426" y="6543676"/>
            <a:ext cx="1466850" cy="24765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1" i="0" sz="1000" u="none" cap="none" strike="noStrike">
                <a:solidFill>
                  <a:schemeClr val="lt1"/>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41" name="Google Shape;41;p5"/>
          <p:cNvSpPr txBox="1"/>
          <p:nvPr>
            <p:ph idx="12" type="sldNum"/>
          </p:nvPr>
        </p:nvSpPr>
        <p:spPr>
          <a:xfrm>
            <a:off x="7886700" y="6543676"/>
            <a:ext cx="876300" cy="24765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1000" u="none" cap="none" strike="noStrike">
                <a:solidFill>
                  <a:schemeClr val="lt1"/>
                </a:solidFill>
                <a:latin typeface="Corbel"/>
                <a:ea typeface="Corbel"/>
                <a:cs typeface="Corbel"/>
                <a:sym typeface="Corbel"/>
              </a:defRPr>
            </a:lvl1pPr>
            <a:lvl2pPr indent="0" lvl="1" marL="0" marR="0" rtl="0" algn="r">
              <a:spcBef>
                <a:spcPts val="0"/>
              </a:spcBef>
              <a:buNone/>
              <a:defRPr b="1" i="0" sz="1000" u="none" cap="none" strike="noStrike">
                <a:solidFill>
                  <a:schemeClr val="lt1"/>
                </a:solidFill>
                <a:latin typeface="Corbel"/>
                <a:ea typeface="Corbel"/>
                <a:cs typeface="Corbel"/>
                <a:sym typeface="Corbel"/>
              </a:defRPr>
            </a:lvl2pPr>
            <a:lvl3pPr indent="0" lvl="2" marL="0" marR="0" rtl="0" algn="r">
              <a:spcBef>
                <a:spcPts val="0"/>
              </a:spcBef>
              <a:buNone/>
              <a:defRPr b="1" i="0" sz="1000" u="none" cap="none" strike="noStrike">
                <a:solidFill>
                  <a:schemeClr val="lt1"/>
                </a:solidFill>
                <a:latin typeface="Corbel"/>
                <a:ea typeface="Corbel"/>
                <a:cs typeface="Corbel"/>
                <a:sym typeface="Corbel"/>
              </a:defRPr>
            </a:lvl3pPr>
            <a:lvl4pPr indent="0" lvl="3" marL="0" marR="0" rtl="0" algn="r">
              <a:spcBef>
                <a:spcPts val="0"/>
              </a:spcBef>
              <a:buNone/>
              <a:defRPr b="1" i="0" sz="1000" u="none" cap="none" strike="noStrike">
                <a:solidFill>
                  <a:schemeClr val="lt1"/>
                </a:solidFill>
                <a:latin typeface="Corbel"/>
                <a:ea typeface="Corbel"/>
                <a:cs typeface="Corbel"/>
                <a:sym typeface="Corbel"/>
              </a:defRPr>
            </a:lvl4pPr>
            <a:lvl5pPr indent="0" lvl="4" marL="0" marR="0" rtl="0" algn="r">
              <a:spcBef>
                <a:spcPts val="0"/>
              </a:spcBef>
              <a:buNone/>
              <a:defRPr b="1" i="0" sz="1000" u="none" cap="none" strike="noStrike">
                <a:solidFill>
                  <a:schemeClr val="lt1"/>
                </a:solidFill>
                <a:latin typeface="Corbel"/>
                <a:ea typeface="Corbel"/>
                <a:cs typeface="Corbel"/>
                <a:sym typeface="Corbel"/>
              </a:defRPr>
            </a:lvl5pPr>
            <a:lvl6pPr indent="0" lvl="5" marL="0" marR="0" rtl="0" algn="r">
              <a:spcBef>
                <a:spcPts val="0"/>
              </a:spcBef>
              <a:buNone/>
              <a:defRPr b="1" i="0" sz="1000" u="none" cap="none" strike="noStrike">
                <a:solidFill>
                  <a:schemeClr val="lt1"/>
                </a:solidFill>
                <a:latin typeface="Corbel"/>
                <a:ea typeface="Corbel"/>
                <a:cs typeface="Corbel"/>
                <a:sym typeface="Corbel"/>
              </a:defRPr>
            </a:lvl6pPr>
            <a:lvl7pPr indent="0" lvl="6" marL="0" marR="0" rtl="0" algn="r">
              <a:spcBef>
                <a:spcPts val="0"/>
              </a:spcBef>
              <a:buNone/>
              <a:defRPr b="1" i="0" sz="1000" u="none" cap="none" strike="noStrike">
                <a:solidFill>
                  <a:schemeClr val="lt1"/>
                </a:solidFill>
                <a:latin typeface="Corbel"/>
                <a:ea typeface="Corbel"/>
                <a:cs typeface="Corbel"/>
                <a:sym typeface="Corbel"/>
              </a:defRPr>
            </a:lvl7pPr>
            <a:lvl8pPr indent="0" lvl="7" marL="0" marR="0" rtl="0" algn="r">
              <a:spcBef>
                <a:spcPts val="0"/>
              </a:spcBef>
              <a:buNone/>
              <a:defRPr b="1" i="0" sz="1000" u="none" cap="none" strike="noStrike">
                <a:solidFill>
                  <a:schemeClr val="lt1"/>
                </a:solidFill>
                <a:latin typeface="Corbel"/>
                <a:ea typeface="Corbel"/>
                <a:cs typeface="Corbel"/>
                <a:sym typeface="Corbel"/>
              </a:defRPr>
            </a:lvl8pPr>
            <a:lvl9pPr indent="0" lvl="8" marL="0" marR="0" rtl="0" algn="r">
              <a:spcBef>
                <a:spcPts val="0"/>
              </a:spcBef>
              <a:buNone/>
              <a:defRPr b="1" i="0" sz="1000" u="none" cap="none" strike="noStrike">
                <a:solidFill>
                  <a:schemeClr val="l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
        <p:nvSpPr>
          <p:cNvPr id="42" name="Google Shape;42;p5"/>
          <p:cNvSpPr txBox="1"/>
          <p:nvPr>
            <p:ph idx="11" type="ftr"/>
          </p:nvPr>
        </p:nvSpPr>
        <p:spPr>
          <a:xfrm>
            <a:off x="1809749" y="6543676"/>
            <a:ext cx="4086225" cy="24765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1" i="1" sz="1000" u="none" cap="none" strike="noStrike">
                <a:solidFill>
                  <a:schemeClr val="lt1"/>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3" name="Shape 43"/>
        <p:cNvGrpSpPr/>
        <p:nvPr/>
      </p:nvGrpSpPr>
      <p:grpSpPr>
        <a:xfrm>
          <a:off x="0" y="0"/>
          <a:ext cx="0" cy="0"/>
          <a:chOff x="0" y="0"/>
          <a:chExt cx="0" cy="0"/>
        </a:xfrm>
      </p:grpSpPr>
      <p:sp>
        <p:nvSpPr>
          <p:cNvPr id="44" name="Google Shape;44;p6"/>
          <p:cNvSpPr/>
          <p:nvPr/>
        </p:nvSpPr>
        <p:spPr>
          <a:xfrm>
            <a:off x="0" y="0"/>
            <a:ext cx="9144000" cy="6858000"/>
          </a:xfrm>
          <a:prstGeom prst="rect">
            <a:avLst/>
          </a:prstGeom>
          <a:solidFill>
            <a:schemeClr val="dk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rbel"/>
              <a:ea typeface="Corbel"/>
              <a:cs typeface="Corbel"/>
              <a:sym typeface="Corbel"/>
            </a:endParaRPr>
          </a:p>
        </p:txBody>
      </p:sp>
      <p:sp>
        <p:nvSpPr>
          <p:cNvPr id="45" name="Google Shape;45;p6"/>
          <p:cNvSpPr txBox="1"/>
          <p:nvPr>
            <p:ph idx="1" type="body"/>
          </p:nvPr>
        </p:nvSpPr>
        <p:spPr>
          <a:xfrm>
            <a:off x="352426" y="1463040"/>
            <a:ext cx="3886200" cy="509587"/>
          </a:xfrm>
          <a:prstGeom prst="rect">
            <a:avLst/>
          </a:prstGeom>
          <a:noFill/>
          <a:ln>
            <a:noFill/>
          </a:ln>
        </p:spPr>
        <p:txBody>
          <a:bodyPr anchorCtr="0" anchor="t" bIns="91425" lIns="91425" spcFirstLastPara="1" rIns="91425" wrap="square" tIns="91425"/>
          <a:lstStyle>
            <a:lvl1pPr indent="-228600" lvl="0" marL="457200" marR="0" rtl="0" algn="l">
              <a:spcBef>
                <a:spcPts val="1200"/>
              </a:spcBef>
              <a:spcAft>
                <a:spcPts val="0"/>
              </a:spcAft>
              <a:buClr>
                <a:schemeClr val="accent5"/>
              </a:buClr>
              <a:buSzPts val="2000"/>
              <a:buFont typeface="Arial"/>
              <a:buNone/>
              <a:defRPr b="0" i="1" sz="2000" u="none" cap="none" strike="noStrike">
                <a:solidFill>
                  <a:schemeClr val="lt1"/>
                </a:solidFill>
                <a:latin typeface="Corbel"/>
                <a:ea typeface="Corbel"/>
                <a:cs typeface="Corbel"/>
                <a:sym typeface="Corbel"/>
              </a:defRPr>
            </a:lvl1pPr>
            <a:lvl2pPr indent="-228600" lvl="1" marL="914400" marR="0" rtl="0" algn="l">
              <a:spcBef>
                <a:spcPts val="600"/>
              </a:spcBef>
              <a:spcAft>
                <a:spcPts val="0"/>
              </a:spcAft>
              <a:buClr>
                <a:schemeClr val="accent1"/>
              </a:buClr>
              <a:buSzPts val="1200"/>
              <a:buFont typeface="Arial"/>
              <a:buNone/>
              <a:defRPr b="0" i="0" sz="1200" u="none" cap="none" strike="noStrike">
                <a:solidFill>
                  <a:schemeClr val="lt1"/>
                </a:solidFill>
                <a:latin typeface="Corbel"/>
                <a:ea typeface="Corbel"/>
                <a:cs typeface="Corbel"/>
                <a:sym typeface="Corbel"/>
              </a:defRPr>
            </a:lvl2pPr>
            <a:lvl3pPr indent="-228600" lvl="2" marL="1371600" marR="0" rtl="0" algn="l">
              <a:spcBef>
                <a:spcPts val="600"/>
              </a:spcBef>
              <a:spcAft>
                <a:spcPts val="0"/>
              </a:spcAft>
              <a:buClr>
                <a:schemeClr val="accent1"/>
              </a:buClr>
              <a:buSzPts val="1000"/>
              <a:buFont typeface="Arial"/>
              <a:buNone/>
              <a:defRPr b="0" i="0" sz="1000" u="none" cap="none" strike="noStrike">
                <a:solidFill>
                  <a:schemeClr val="lt1"/>
                </a:solidFill>
                <a:latin typeface="Corbel"/>
                <a:ea typeface="Corbel"/>
                <a:cs typeface="Corbel"/>
                <a:sym typeface="Corbel"/>
              </a:defRPr>
            </a:lvl3pPr>
            <a:lvl4pPr indent="-228600" lvl="3" marL="1828800" marR="0" rtl="0" algn="l">
              <a:spcBef>
                <a:spcPts val="600"/>
              </a:spcBef>
              <a:spcAft>
                <a:spcPts val="0"/>
              </a:spcAft>
              <a:buClr>
                <a:schemeClr val="accent1"/>
              </a:buClr>
              <a:buSzPts val="900"/>
              <a:buFont typeface="Arial"/>
              <a:buNone/>
              <a:defRPr b="0" i="0" sz="900" u="none" cap="none" strike="noStrike">
                <a:solidFill>
                  <a:schemeClr val="lt1"/>
                </a:solidFill>
                <a:latin typeface="Corbel"/>
                <a:ea typeface="Corbel"/>
                <a:cs typeface="Corbel"/>
                <a:sym typeface="Corbel"/>
              </a:defRPr>
            </a:lvl4pPr>
            <a:lvl5pPr indent="-228600" lvl="4" marL="2286000" marR="0" rtl="0" algn="l">
              <a:spcBef>
                <a:spcPts val="600"/>
              </a:spcBef>
              <a:spcAft>
                <a:spcPts val="0"/>
              </a:spcAft>
              <a:buClr>
                <a:schemeClr val="accent1"/>
              </a:buClr>
              <a:buSzPts val="900"/>
              <a:buFont typeface="Arial"/>
              <a:buNone/>
              <a:defRPr b="0" i="0" sz="900" u="none" cap="none" strike="noStrike">
                <a:solidFill>
                  <a:schemeClr val="lt1"/>
                </a:solidFill>
                <a:latin typeface="Corbel"/>
                <a:ea typeface="Corbel"/>
                <a:cs typeface="Corbel"/>
                <a:sym typeface="Corbel"/>
              </a:defRPr>
            </a:lvl5pPr>
            <a:lvl6pPr indent="-228600" lvl="5" marL="2743200" marR="0" rtl="0" algn="l">
              <a:spcBef>
                <a:spcPts val="600"/>
              </a:spcBef>
              <a:spcAft>
                <a:spcPts val="0"/>
              </a:spcAft>
              <a:buClr>
                <a:schemeClr val="accent1"/>
              </a:buClr>
              <a:buSzPts val="900"/>
              <a:buFont typeface="Arial"/>
              <a:buNone/>
              <a:defRPr b="0" i="0" sz="900" u="none" cap="none" strike="noStrike">
                <a:solidFill>
                  <a:schemeClr val="lt1"/>
                </a:solidFill>
                <a:latin typeface="Corbel"/>
                <a:ea typeface="Corbel"/>
                <a:cs typeface="Corbel"/>
                <a:sym typeface="Corbel"/>
              </a:defRPr>
            </a:lvl6pPr>
            <a:lvl7pPr indent="-228600" lvl="6" marL="3200400" marR="0" rtl="0" algn="l">
              <a:spcBef>
                <a:spcPts val="600"/>
              </a:spcBef>
              <a:spcAft>
                <a:spcPts val="0"/>
              </a:spcAft>
              <a:buClr>
                <a:schemeClr val="accent1"/>
              </a:buClr>
              <a:buSzPts val="900"/>
              <a:buFont typeface="Arial"/>
              <a:buNone/>
              <a:defRPr b="0" i="0" sz="900" u="none" cap="none" strike="noStrike">
                <a:solidFill>
                  <a:schemeClr val="lt1"/>
                </a:solidFill>
                <a:latin typeface="Corbel"/>
                <a:ea typeface="Corbel"/>
                <a:cs typeface="Corbel"/>
                <a:sym typeface="Corbel"/>
              </a:defRPr>
            </a:lvl7pPr>
            <a:lvl8pPr indent="-228600" lvl="7" marL="3657600" marR="0" rtl="0" algn="l">
              <a:spcBef>
                <a:spcPts val="600"/>
              </a:spcBef>
              <a:spcAft>
                <a:spcPts val="0"/>
              </a:spcAft>
              <a:buClr>
                <a:schemeClr val="accent1"/>
              </a:buClr>
              <a:buSzPts val="900"/>
              <a:buFont typeface="Arial"/>
              <a:buNone/>
              <a:defRPr b="0" i="0" sz="900" u="none" cap="none" strike="noStrike">
                <a:solidFill>
                  <a:schemeClr val="lt1"/>
                </a:solidFill>
                <a:latin typeface="Corbel"/>
                <a:ea typeface="Corbel"/>
                <a:cs typeface="Corbel"/>
                <a:sym typeface="Corbel"/>
              </a:defRPr>
            </a:lvl8pPr>
            <a:lvl9pPr indent="-228600" lvl="8" marL="4114800" marR="0" rtl="0" algn="l">
              <a:spcBef>
                <a:spcPts val="600"/>
              </a:spcBef>
              <a:spcAft>
                <a:spcPts val="0"/>
              </a:spcAft>
              <a:buClr>
                <a:schemeClr val="accent1"/>
              </a:buClr>
              <a:buSzPts val="900"/>
              <a:buFont typeface="Arial"/>
              <a:buNone/>
              <a:defRPr b="0" i="0" sz="900" u="none" cap="none" strike="noStrike">
                <a:solidFill>
                  <a:schemeClr val="lt1"/>
                </a:solidFill>
                <a:latin typeface="Corbel"/>
                <a:ea typeface="Corbel"/>
                <a:cs typeface="Corbel"/>
                <a:sym typeface="Corbel"/>
              </a:defRPr>
            </a:lvl9pPr>
          </a:lstStyle>
          <a:p/>
        </p:txBody>
      </p:sp>
      <p:sp>
        <p:nvSpPr>
          <p:cNvPr id="46" name="Google Shape;46;p6"/>
          <p:cNvSpPr txBox="1"/>
          <p:nvPr>
            <p:ph idx="2" type="body"/>
          </p:nvPr>
        </p:nvSpPr>
        <p:spPr>
          <a:xfrm>
            <a:off x="4900613" y="1463040"/>
            <a:ext cx="3886200" cy="509587"/>
          </a:xfrm>
          <a:prstGeom prst="rect">
            <a:avLst/>
          </a:prstGeom>
          <a:noFill/>
          <a:ln>
            <a:noFill/>
          </a:ln>
        </p:spPr>
        <p:txBody>
          <a:bodyPr anchorCtr="0" anchor="t" bIns="91425" lIns="91425" spcFirstLastPara="1" rIns="91425" wrap="square" tIns="91425"/>
          <a:lstStyle>
            <a:lvl1pPr indent="-228600" lvl="0" marL="457200" marR="0" rtl="0" algn="l">
              <a:spcBef>
                <a:spcPts val="1200"/>
              </a:spcBef>
              <a:spcAft>
                <a:spcPts val="0"/>
              </a:spcAft>
              <a:buClr>
                <a:schemeClr val="accent5"/>
              </a:buClr>
              <a:buSzPts val="2000"/>
              <a:buFont typeface="Arial"/>
              <a:buNone/>
              <a:defRPr b="0" i="1" sz="2000" u="none" cap="none" strike="noStrike">
                <a:solidFill>
                  <a:schemeClr val="lt1"/>
                </a:solidFill>
                <a:latin typeface="Corbel"/>
                <a:ea typeface="Corbel"/>
                <a:cs typeface="Corbel"/>
                <a:sym typeface="Corbel"/>
              </a:defRPr>
            </a:lvl1pPr>
            <a:lvl2pPr indent="-228600" lvl="1" marL="914400" marR="0" rtl="0" algn="l">
              <a:spcBef>
                <a:spcPts val="600"/>
              </a:spcBef>
              <a:spcAft>
                <a:spcPts val="0"/>
              </a:spcAft>
              <a:buClr>
                <a:schemeClr val="accent1"/>
              </a:buClr>
              <a:buSzPts val="1200"/>
              <a:buFont typeface="Arial"/>
              <a:buNone/>
              <a:defRPr b="0" i="0" sz="1200" u="none" cap="none" strike="noStrike">
                <a:solidFill>
                  <a:schemeClr val="lt1"/>
                </a:solidFill>
                <a:latin typeface="Corbel"/>
                <a:ea typeface="Corbel"/>
                <a:cs typeface="Corbel"/>
                <a:sym typeface="Corbel"/>
              </a:defRPr>
            </a:lvl2pPr>
            <a:lvl3pPr indent="-228600" lvl="2" marL="1371600" marR="0" rtl="0" algn="l">
              <a:spcBef>
                <a:spcPts val="600"/>
              </a:spcBef>
              <a:spcAft>
                <a:spcPts val="0"/>
              </a:spcAft>
              <a:buClr>
                <a:schemeClr val="accent1"/>
              </a:buClr>
              <a:buSzPts val="1000"/>
              <a:buFont typeface="Arial"/>
              <a:buNone/>
              <a:defRPr b="0" i="0" sz="1000" u="none" cap="none" strike="noStrike">
                <a:solidFill>
                  <a:schemeClr val="lt1"/>
                </a:solidFill>
                <a:latin typeface="Corbel"/>
                <a:ea typeface="Corbel"/>
                <a:cs typeface="Corbel"/>
                <a:sym typeface="Corbel"/>
              </a:defRPr>
            </a:lvl3pPr>
            <a:lvl4pPr indent="-228600" lvl="3" marL="1828800" marR="0" rtl="0" algn="l">
              <a:spcBef>
                <a:spcPts val="600"/>
              </a:spcBef>
              <a:spcAft>
                <a:spcPts val="0"/>
              </a:spcAft>
              <a:buClr>
                <a:schemeClr val="accent1"/>
              </a:buClr>
              <a:buSzPts val="900"/>
              <a:buFont typeface="Arial"/>
              <a:buNone/>
              <a:defRPr b="0" i="0" sz="900" u="none" cap="none" strike="noStrike">
                <a:solidFill>
                  <a:schemeClr val="lt1"/>
                </a:solidFill>
                <a:latin typeface="Corbel"/>
                <a:ea typeface="Corbel"/>
                <a:cs typeface="Corbel"/>
                <a:sym typeface="Corbel"/>
              </a:defRPr>
            </a:lvl4pPr>
            <a:lvl5pPr indent="-228600" lvl="4" marL="2286000" marR="0" rtl="0" algn="l">
              <a:spcBef>
                <a:spcPts val="600"/>
              </a:spcBef>
              <a:spcAft>
                <a:spcPts val="0"/>
              </a:spcAft>
              <a:buClr>
                <a:schemeClr val="accent1"/>
              </a:buClr>
              <a:buSzPts val="900"/>
              <a:buFont typeface="Arial"/>
              <a:buNone/>
              <a:defRPr b="0" i="0" sz="900" u="none" cap="none" strike="noStrike">
                <a:solidFill>
                  <a:schemeClr val="lt1"/>
                </a:solidFill>
                <a:latin typeface="Corbel"/>
                <a:ea typeface="Corbel"/>
                <a:cs typeface="Corbel"/>
                <a:sym typeface="Corbel"/>
              </a:defRPr>
            </a:lvl5pPr>
            <a:lvl6pPr indent="-228600" lvl="5" marL="2743200" marR="0" rtl="0" algn="l">
              <a:spcBef>
                <a:spcPts val="600"/>
              </a:spcBef>
              <a:spcAft>
                <a:spcPts val="0"/>
              </a:spcAft>
              <a:buClr>
                <a:schemeClr val="accent1"/>
              </a:buClr>
              <a:buSzPts val="900"/>
              <a:buFont typeface="Arial"/>
              <a:buNone/>
              <a:defRPr b="0" i="0" sz="900" u="none" cap="none" strike="noStrike">
                <a:solidFill>
                  <a:schemeClr val="lt1"/>
                </a:solidFill>
                <a:latin typeface="Corbel"/>
                <a:ea typeface="Corbel"/>
                <a:cs typeface="Corbel"/>
                <a:sym typeface="Corbel"/>
              </a:defRPr>
            </a:lvl6pPr>
            <a:lvl7pPr indent="-228600" lvl="6" marL="3200400" marR="0" rtl="0" algn="l">
              <a:spcBef>
                <a:spcPts val="600"/>
              </a:spcBef>
              <a:spcAft>
                <a:spcPts val="0"/>
              </a:spcAft>
              <a:buClr>
                <a:schemeClr val="accent1"/>
              </a:buClr>
              <a:buSzPts val="900"/>
              <a:buFont typeface="Arial"/>
              <a:buNone/>
              <a:defRPr b="0" i="0" sz="900" u="none" cap="none" strike="noStrike">
                <a:solidFill>
                  <a:schemeClr val="lt1"/>
                </a:solidFill>
                <a:latin typeface="Corbel"/>
                <a:ea typeface="Corbel"/>
                <a:cs typeface="Corbel"/>
                <a:sym typeface="Corbel"/>
              </a:defRPr>
            </a:lvl7pPr>
            <a:lvl8pPr indent="-228600" lvl="7" marL="3657600" marR="0" rtl="0" algn="l">
              <a:spcBef>
                <a:spcPts val="600"/>
              </a:spcBef>
              <a:spcAft>
                <a:spcPts val="0"/>
              </a:spcAft>
              <a:buClr>
                <a:schemeClr val="accent1"/>
              </a:buClr>
              <a:buSzPts val="900"/>
              <a:buFont typeface="Arial"/>
              <a:buNone/>
              <a:defRPr b="0" i="0" sz="900" u="none" cap="none" strike="noStrike">
                <a:solidFill>
                  <a:schemeClr val="lt1"/>
                </a:solidFill>
                <a:latin typeface="Corbel"/>
                <a:ea typeface="Corbel"/>
                <a:cs typeface="Corbel"/>
                <a:sym typeface="Corbel"/>
              </a:defRPr>
            </a:lvl8pPr>
            <a:lvl9pPr indent="-228600" lvl="8" marL="4114800" marR="0" rtl="0" algn="l">
              <a:spcBef>
                <a:spcPts val="600"/>
              </a:spcBef>
              <a:spcAft>
                <a:spcPts val="0"/>
              </a:spcAft>
              <a:buClr>
                <a:schemeClr val="accent1"/>
              </a:buClr>
              <a:buSzPts val="900"/>
              <a:buFont typeface="Arial"/>
              <a:buNone/>
              <a:defRPr b="0" i="0" sz="900" u="none" cap="none" strike="noStrike">
                <a:solidFill>
                  <a:schemeClr val="lt1"/>
                </a:solidFill>
                <a:latin typeface="Corbel"/>
                <a:ea typeface="Corbel"/>
                <a:cs typeface="Corbel"/>
                <a:sym typeface="Corbel"/>
              </a:defRPr>
            </a:lvl9pPr>
          </a:lstStyle>
          <a:p/>
        </p:txBody>
      </p:sp>
      <p:sp>
        <p:nvSpPr>
          <p:cNvPr id="47" name="Google Shape;47;p6"/>
          <p:cNvSpPr txBox="1"/>
          <p:nvPr>
            <p:ph idx="3" type="body"/>
          </p:nvPr>
        </p:nvSpPr>
        <p:spPr>
          <a:xfrm>
            <a:off x="4900613" y="2011680"/>
            <a:ext cx="3886200" cy="3736848"/>
          </a:xfrm>
          <a:prstGeom prst="rect">
            <a:avLst/>
          </a:prstGeom>
          <a:noFill/>
          <a:ln>
            <a:noFill/>
          </a:ln>
        </p:spPr>
        <p:txBody>
          <a:bodyPr anchorCtr="0" anchor="t" bIns="91425" lIns="91425" spcFirstLastPara="1" rIns="91425" wrap="square" tIns="91425"/>
          <a:lstStyle>
            <a:lvl1pPr indent="-228600" lvl="0" marL="457200" marR="0" rtl="0" algn="l">
              <a:spcBef>
                <a:spcPts val="1200"/>
              </a:spcBef>
              <a:spcAft>
                <a:spcPts val="0"/>
              </a:spcAft>
              <a:buClr>
                <a:schemeClr val="accent5"/>
              </a:buClr>
              <a:buSzPts val="1600"/>
              <a:buFont typeface="Arial"/>
              <a:buNone/>
              <a:defRPr b="0" i="0" sz="1600" u="none" cap="none" strike="noStrike">
                <a:solidFill>
                  <a:schemeClr val="lt1"/>
                </a:solidFill>
                <a:latin typeface="Corbel"/>
                <a:ea typeface="Corbel"/>
                <a:cs typeface="Corbel"/>
                <a:sym typeface="Corbel"/>
              </a:defRPr>
            </a:lvl1pPr>
            <a:lvl2pPr indent="-330200" lvl="1" marL="914400" marR="0" rtl="0" algn="l">
              <a:spcBef>
                <a:spcPts val="600"/>
              </a:spcBef>
              <a:spcAft>
                <a:spcPts val="0"/>
              </a:spcAft>
              <a:buClr>
                <a:schemeClr val="accent1"/>
              </a:buClr>
              <a:buSzPts val="1600"/>
              <a:buFont typeface="Arial"/>
              <a:buChar char="•"/>
              <a:defRPr b="0" i="0" sz="1600" u="none" cap="none" strike="noStrike">
                <a:solidFill>
                  <a:schemeClr val="lt1"/>
                </a:solidFill>
                <a:latin typeface="Corbel"/>
                <a:ea typeface="Corbel"/>
                <a:cs typeface="Corbel"/>
                <a:sym typeface="Corbel"/>
              </a:defRPr>
            </a:lvl2pPr>
            <a:lvl3pPr indent="-330200" lvl="2" marL="1371600" marR="0" rtl="0" algn="l">
              <a:spcBef>
                <a:spcPts val="600"/>
              </a:spcBef>
              <a:spcAft>
                <a:spcPts val="0"/>
              </a:spcAft>
              <a:buClr>
                <a:schemeClr val="accent1"/>
              </a:buClr>
              <a:buSzPts val="1600"/>
              <a:buFont typeface="Arial"/>
              <a:buChar char="•"/>
              <a:defRPr b="0" i="0" sz="1600" u="none" cap="none" strike="noStrike">
                <a:solidFill>
                  <a:schemeClr val="lt1"/>
                </a:solidFill>
                <a:latin typeface="Corbel"/>
                <a:ea typeface="Corbel"/>
                <a:cs typeface="Corbel"/>
                <a:sym typeface="Corbel"/>
              </a:defRPr>
            </a:lvl3pPr>
            <a:lvl4pPr indent="-330200" lvl="3" marL="1828800" marR="0" rtl="0" algn="l">
              <a:spcBef>
                <a:spcPts val="600"/>
              </a:spcBef>
              <a:spcAft>
                <a:spcPts val="0"/>
              </a:spcAft>
              <a:buClr>
                <a:schemeClr val="accent1"/>
              </a:buClr>
              <a:buSzPts val="1600"/>
              <a:buFont typeface="Arial"/>
              <a:buChar char="•"/>
              <a:defRPr b="0" i="0" sz="1600" u="none" cap="none" strike="noStrike">
                <a:solidFill>
                  <a:schemeClr val="lt1"/>
                </a:solidFill>
                <a:latin typeface="Corbel"/>
                <a:ea typeface="Corbel"/>
                <a:cs typeface="Corbel"/>
                <a:sym typeface="Corbel"/>
              </a:defRPr>
            </a:lvl4pPr>
            <a:lvl5pPr indent="-330200" lvl="4" marL="2286000" marR="0" rtl="0" algn="l">
              <a:spcBef>
                <a:spcPts val="600"/>
              </a:spcBef>
              <a:spcAft>
                <a:spcPts val="0"/>
              </a:spcAft>
              <a:buClr>
                <a:schemeClr val="accent1"/>
              </a:buClr>
              <a:buSzPts val="1600"/>
              <a:buFont typeface="Arial"/>
              <a:buChar char="•"/>
              <a:defRPr b="0" i="0" sz="1600" u="none" cap="none" strike="noStrike">
                <a:solidFill>
                  <a:schemeClr val="lt1"/>
                </a:solidFill>
                <a:latin typeface="Corbel"/>
                <a:ea typeface="Corbel"/>
                <a:cs typeface="Corbel"/>
                <a:sym typeface="Corbel"/>
              </a:defRPr>
            </a:lvl5pPr>
            <a:lvl6pPr indent="-330200" lvl="5" marL="2743200" marR="0" rtl="0" algn="l">
              <a:spcBef>
                <a:spcPts val="600"/>
              </a:spcBef>
              <a:spcAft>
                <a:spcPts val="0"/>
              </a:spcAft>
              <a:buClr>
                <a:schemeClr val="accent1"/>
              </a:buClr>
              <a:buSzPts val="1600"/>
              <a:buFont typeface="Arial"/>
              <a:buChar char="•"/>
              <a:defRPr b="0" i="0" sz="1600" u="none" cap="none" strike="noStrike">
                <a:solidFill>
                  <a:schemeClr val="lt1"/>
                </a:solidFill>
                <a:latin typeface="Corbel"/>
                <a:ea typeface="Corbel"/>
                <a:cs typeface="Corbel"/>
                <a:sym typeface="Corbel"/>
              </a:defRPr>
            </a:lvl6pPr>
            <a:lvl7pPr indent="-330200" lvl="6" marL="3200400" marR="0" rtl="0" algn="l">
              <a:spcBef>
                <a:spcPts val="600"/>
              </a:spcBef>
              <a:spcAft>
                <a:spcPts val="0"/>
              </a:spcAft>
              <a:buClr>
                <a:schemeClr val="accent1"/>
              </a:buClr>
              <a:buSzPts val="1600"/>
              <a:buFont typeface="Arial"/>
              <a:buChar char="•"/>
              <a:defRPr b="0" i="0" sz="1600" u="none" cap="none" strike="noStrike">
                <a:solidFill>
                  <a:schemeClr val="lt1"/>
                </a:solidFill>
                <a:latin typeface="Corbel"/>
                <a:ea typeface="Corbel"/>
                <a:cs typeface="Corbel"/>
                <a:sym typeface="Corbel"/>
              </a:defRPr>
            </a:lvl7pPr>
            <a:lvl8pPr indent="-330200" lvl="7" marL="3657600" marR="0" rtl="0" algn="l">
              <a:spcBef>
                <a:spcPts val="600"/>
              </a:spcBef>
              <a:spcAft>
                <a:spcPts val="0"/>
              </a:spcAft>
              <a:buClr>
                <a:schemeClr val="accent1"/>
              </a:buClr>
              <a:buSzPts val="1600"/>
              <a:buFont typeface="Arial"/>
              <a:buChar char="•"/>
              <a:defRPr b="0" i="0" sz="1600" u="none" cap="none" strike="noStrike">
                <a:solidFill>
                  <a:schemeClr val="lt1"/>
                </a:solidFill>
                <a:latin typeface="Corbel"/>
                <a:ea typeface="Corbel"/>
                <a:cs typeface="Corbel"/>
                <a:sym typeface="Corbel"/>
              </a:defRPr>
            </a:lvl8pPr>
            <a:lvl9pPr indent="-330200" lvl="8" marL="4114800" marR="0" rtl="0" algn="l">
              <a:spcBef>
                <a:spcPts val="600"/>
              </a:spcBef>
              <a:spcAft>
                <a:spcPts val="0"/>
              </a:spcAft>
              <a:buClr>
                <a:schemeClr val="accent1"/>
              </a:buClr>
              <a:buSzPts val="1600"/>
              <a:buFont typeface="Arial"/>
              <a:buChar char="•"/>
              <a:defRPr b="0" i="0" sz="1600" u="none" cap="none" strike="noStrike">
                <a:solidFill>
                  <a:schemeClr val="lt1"/>
                </a:solidFill>
                <a:latin typeface="Corbel"/>
                <a:ea typeface="Corbel"/>
                <a:cs typeface="Corbel"/>
                <a:sym typeface="Corbel"/>
              </a:defRPr>
            </a:lvl9pPr>
          </a:lstStyle>
          <a:p/>
        </p:txBody>
      </p:sp>
      <p:sp>
        <p:nvSpPr>
          <p:cNvPr id="48" name="Google Shape;48;p6"/>
          <p:cNvSpPr txBox="1"/>
          <p:nvPr>
            <p:ph idx="4" type="body"/>
          </p:nvPr>
        </p:nvSpPr>
        <p:spPr>
          <a:xfrm>
            <a:off x="352426" y="2011680"/>
            <a:ext cx="3886200" cy="3736848"/>
          </a:xfrm>
          <a:prstGeom prst="rect">
            <a:avLst/>
          </a:prstGeom>
          <a:noFill/>
          <a:ln>
            <a:noFill/>
          </a:ln>
        </p:spPr>
        <p:txBody>
          <a:bodyPr anchorCtr="0" anchor="t" bIns="91425" lIns="91425" spcFirstLastPara="1" rIns="91425" wrap="square" tIns="91425"/>
          <a:lstStyle>
            <a:lvl1pPr indent="-228600" lvl="0" marL="457200" marR="0" rtl="0" algn="l">
              <a:spcBef>
                <a:spcPts val="1200"/>
              </a:spcBef>
              <a:spcAft>
                <a:spcPts val="0"/>
              </a:spcAft>
              <a:buClr>
                <a:schemeClr val="accent5"/>
              </a:buClr>
              <a:buSzPts val="1600"/>
              <a:buFont typeface="Arial"/>
              <a:buNone/>
              <a:defRPr b="0" i="0" sz="1600" u="none" cap="none" strike="noStrike">
                <a:solidFill>
                  <a:schemeClr val="lt1"/>
                </a:solidFill>
                <a:latin typeface="Corbel"/>
                <a:ea typeface="Corbel"/>
                <a:cs typeface="Corbel"/>
                <a:sym typeface="Corbel"/>
              </a:defRPr>
            </a:lvl1pPr>
            <a:lvl2pPr indent="-330200" lvl="1" marL="914400" marR="0" rtl="0" algn="l">
              <a:spcBef>
                <a:spcPts val="600"/>
              </a:spcBef>
              <a:spcAft>
                <a:spcPts val="0"/>
              </a:spcAft>
              <a:buClr>
                <a:schemeClr val="accent1"/>
              </a:buClr>
              <a:buSzPts val="1600"/>
              <a:buFont typeface="Arial"/>
              <a:buChar char="•"/>
              <a:defRPr b="0" i="0" sz="1600" u="none" cap="none" strike="noStrike">
                <a:solidFill>
                  <a:schemeClr val="lt1"/>
                </a:solidFill>
                <a:latin typeface="Corbel"/>
                <a:ea typeface="Corbel"/>
                <a:cs typeface="Corbel"/>
                <a:sym typeface="Corbel"/>
              </a:defRPr>
            </a:lvl2pPr>
            <a:lvl3pPr indent="-330200" lvl="2" marL="1371600" marR="0" rtl="0" algn="l">
              <a:spcBef>
                <a:spcPts val="600"/>
              </a:spcBef>
              <a:spcAft>
                <a:spcPts val="0"/>
              </a:spcAft>
              <a:buClr>
                <a:schemeClr val="accent1"/>
              </a:buClr>
              <a:buSzPts val="1600"/>
              <a:buFont typeface="Arial"/>
              <a:buChar char="•"/>
              <a:defRPr b="0" i="0" sz="1600" u="none" cap="none" strike="noStrike">
                <a:solidFill>
                  <a:schemeClr val="lt1"/>
                </a:solidFill>
                <a:latin typeface="Corbel"/>
                <a:ea typeface="Corbel"/>
                <a:cs typeface="Corbel"/>
                <a:sym typeface="Corbel"/>
              </a:defRPr>
            </a:lvl3pPr>
            <a:lvl4pPr indent="-330200" lvl="3" marL="1828800" marR="0" rtl="0" algn="l">
              <a:spcBef>
                <a:spcPts val="600"/>
              </a:spcBef>
              <a:spcAft>
                <a:spcPts val="0"/>
              </a:spcAft>
              <a:buClr>
                <a:schemeClr val="accent1"/>
              </a:buClr>
              <a:buSzPts val="1600"/>
              <a:buFont typeface="Arial"/>
              <a:buChar char="•"/>
              <a:defRPr b="0" i="0" sz="1600" u="none" cap="none" strike="noStrike">
                <a:solidFill>
                  <a:schemeClr val="lt1"/>
                </a:solidFill>
                <a:latin typeface="Corbel"/>
                <a:ea typeface="Corbel"/>
                <a:cs typeface="Corbel"/>
                <a:sym typeface="Corbel"/>
              </a:defRPr>
            </a:lvl4pPr>
            <a:lvl5pPr indent="-330200" lvl="4" marL="2286000" marR="0" rtl="0" algn="l">
              <a:spcBef>
                <a:spcPts val="600"/>
              </a:spcBef>
              <a:spcAft>
                <a:spcPts val="0"/>
              </a:spcAft>
              <a:buClr>
                <a:schemeClr val="accent1"/>
              </a:buClr>
              <a:buSzPts val="1600"/>
              <a:buFont typeface="Arial"/>
              <a:buChar char="•"/>
              <a:defRPr b="0" i="0" sz="1600" u="none" cap="none" strike="noStrike">
                <a:solidFill>
                  <a:schemeClr val="lt1"/>
                </a:solidFill>
                <a:latin typeface="Corbel"/>
                <a:ea typeface="Corbel"/>
                <a:cs typeface="Corbel"/>
                <a:sym typeface="Corbel"/>
              </a:defRPr>
            </a:lvl5pPr>
            <a:lvl6pPr indent="-330200" lvl="5" marL="2743200" marR="0" rtl="0" algn="l">
              <a:spcBef>
                <a:spcPts val="600"/>
              </a:spcBef>
              <a:spcAft>
                <a:spcPts val="0"/>
              </a:spcAft>
              <a:buClr>
                <a:schemeClr val="accent1"/>
              </a:buClr>
              <a:buSzPts val="1600"/>
              <a:buFont typeface="Arial"/>
              <a:buChar char="•"/>
              <a:defRPr b="0" i="0" sz="1600" u="none" cap="none" strike="noStrike">
                <a:solidFill>
                  <a:schemeClr val="lt1"/>
                </a:solidFill>
                <a:latin typeface="Corbel"/>
                <a:ea typeface="Corbel"/>
                <a:cs typeface="Corbel"/>
                <a:sym typeface="Corbel"/>
              </a:defRPr>
            </a:lvl6pPr>
            <a:lvl7pPr indent="-330200" lvl="6" marL="3200400" marR="0" rtl="0" algn="l">
              <a:spcBef>
                <a:spcPts val="600"/>
              </a:spcBef>
              <a:spcAft>
                <a:spcPts val="0"/>
              </a:spcAft>
              <a:buClr>
                <a:schemeClr val="accent1"/>
              </a:buClr>
              <a:buSzPts val="1600"/>
              <a:buFont typeface="Arial"/>
              <a:buChar char="•"/>
              <a:defRPr b="0" i="0" sz="1600" u="none" cap="none" strike="noStrike">
                <a:solidFill>
                  <a:schemeClr val="lt1"/>
                </a:solidFill>
                <a:latin typeface="Corbel"/>
                <a:ea typeface="Corbel"/>
                <a:cs typeface="Corbel"/>
                <a:sym typeface="Corbel"/>
              </a:defRPr>
            </a:lvl7pPr>
            <a:lvl8pPr indent="-330200" lvl="7" marL="3657600" marR="0" rtl="0" algn="l">
              <a:spcBef>
                <a:spcPts val="600"/>
              </a:spcBef>
              <a:spcAft>
                <a:spcPts val="0"/>
              </a:spcAft>
              <a:buClr>
                <a:schemeClr val="accent1"/>
              </a:buClr>
              <a:buSzPts val="1600"/>
              <a:buFont typeface="Arial"/>
              <a:buChar char="•"/>
              <a:defRPr b="0" i="0" sz="1600" u="none" cap="none" strike="noStrike">
                <a:solidFill>
                  <a:schemeClr val="lt1"/>
                </a:solidFill>
                <a:latin typeface="Corbel"/>
                <a:ea typeface="Corbel"/>
                <a:cs typeface="Corbel"/>
                <a:sym typeface="Corbel"/>
              </a:defRPr>
            </a:lvl8pPr>
            <a:lvl9pPr indent="-330200" lvl="8" marL="4114800" marR="0" rtl="0" algn="l">
              <a:spcBef>
                <a:spcPts val="600"/>
              </a:spcBef>
              <a:spcAft>
                <a:spcPts val="0"/>
              </a:spcAft>
              <a:buClr>
                <a:schemeClr val="accent1"/>
              </a:buClr>
              <a:buSzPts val="1600"/>
              <a:buFont typeface="Arial"/>
              <a:buChar char="•"/>
              <a:defRPr b="0" i="0" sz="1600" u="none" cap="none" strike="noStrike">
                <a:solidFill>
                  <a:schemeClr val="lt1"/>
                </a:solidFill>
                <a:latin typeface="Corbel"/>
                <a:ea typeface="Corbel"/>
                <a:cs typeface="Corbel"/>
                <a:sym typeface="Corbel"/>
              </a:defRPr>
            </a:lvl9pPr>
          </a:lstStyle>
          <a:p/>
        </p:txBody>
      </p:sp>
      <p:sp>
        <p:nvSpPr>
          <p:cNvPr id="49" name="Google Shape;49;p6"/>
          <p:cNvSpPr txBox="1"/>
          <p:nvPr>
            <p:ph type="title"/>
          </p:nvPr>
        </p:nvSpPr>
        <p:spPr>
          <a:xfrm>
            <a:off x="352426" y="228600"/>
            <a:ext cx="7680960" cy="1066800"/>
          </a:xfrm>
          <a:prstGeom prst="rect">
            <a:avLst/>
          </a:prstGeom>
          <a:noFill/>
          <a:ln>
            <a:noFill/>
          </a:ln>
        </p:spPr>
        <p:txBody>
          <a:bodyPr anchorCtr="0" anchor="b" bIns="91425" lIns="91425" spcFirstLastPara="1" rIns="91425" wrap="square" tIns="91425"/>
          <a:lstStyle>
            <a:lvl1pPr lvl="0" marR="0" rtl="0" algn="l">
              <a:spcBef>
                <a:spcPts val="400"/>
              </a:spcBef>
              <a:spcAft>
                <a:spcPts val="0"/>
              </a:spcAft>
              <a:buClr>
                <a:schemeClr val="lt1"/>
              </a:buClr>
              <a:buSzPts val="4000"/>
              <a:buFont typeface="Corbel"/>
              <a:buNone/>
              <a:defRPr b="0" i="0" sz="4000" u="none" cap="none" strike="noStrike">
                <a:solidFill>
                  <a:schemeClr val="lt1"/>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0" name="Google Shape;50;p6"/>
          <p:cNvSpPr txBox="1"/>
          <p:nvPr>
            <p:ph idx="10" type="dt"/>
          </p:nvPr>
        </p:nvSpPr>
        <p:spPr>
          <a:xfrm>
            <a:off x="352426" y="6543676"/>
            <a:ext cx="1466850" cy="24765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1" i="0" sz="1000" u="none" cap="none" strike="noStrike">
                <a:solidFill>
                  <a:schemeClr val="lt1"/>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51" name="Google Shape;51;p6"/>
          <p:cNvSpPr txBox="1"/>
          <p:nvPr>
            <p:ph idx="12" type="sldNum"/>
          </p:nvPr>
        </p:nvSpPr>
        <p:spPr>
          <a:xfrm>
            <a:off x="7886700" y="6543676"/>
            <a:ext cx="876300" cy="24765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1000" u="none" cap="none" strike="noStrike">
                <a:solidFill>
                  <a:schemeClr val="lt1"/>
                </a:solidFill>
                <a:latin typeface="Corbel"/>
                <a:ea typeface="Corbel"/>
                <a:cs typeface="Corbel"/>
                <a:sym typeface="Corbel"/>
              </a:defRPr>
            </a:lvl1pPr>
            <a:lvl2pPr indent="0" lvl="1" marL="0" marR="0" rtl="0" algn="r">
              <a:spcBef>
                <a:spcPts val="0"/>
              </a:spcBef>
              <a:buNone/>
              <a:defRPr b="1" i="0" sz="1000" u="none" cap="none" strike="noStrike">
                <a:solidFill>
                  <a:schemeClr val="lt1"/>
                </a:solidFill>
                <a:latin typeface="Corbel"/>
                <a:ea typeface="Corbel"/>
                <a:cs typeface="Corbel"/>
                <a:sym typeface="Corbel"/>
              </a:defRPr>
            </a:lvl2pPr>
            <a:lvl3pPr indent="0" lvl="2" marL="0" marR="0" rtl="0" algn="r">
              <a:spcBef>
                <a:spcPts val="0"/>
              </a:spcBef>
              <a:buNone/>
              <a:defRPr b="1" i="0" sz="1000" u="none" cap="none" strike="noStrike">
                <a:solidFill>
                  <a:schemeClr val="lt1"/>
                </a:solidFill>
                <a:latin typeface="Corbel"/>
                <a:ea typeface="Corbel"/>
                <a:cs typeface="Corbel"/>
                <a:sym typeface="Corbel"/>
              </a:defRPr>
            </a:lvl3pPr>
            <a:lvl4pPr indent="0" lvl="3" marL="0" marR="0" rtl="0" algn="r">
              <a:spcBef>
                <a:spcPts val="0"/>
              </a:spcBef>
              <a:buNone/>
              <a:defRPr b="1" i="0" sz="1000" u="none" cap="none" strike="noStrike">
                <a:solidFill>
                  <a:schemeClr val="lt1"/>
                </a:solidFill>
                <a:latin typeface="Corbel"/>
                <a:ea typeface="Corbel"/>
                <a:cs typeface="Corbel"/>
                <a:sym typeface="Corbel"/>
              </a:defRPr>
            </a:lvl4pPr>
            <a:lvl5pPr indent="0" lvl="4" marL="0" marR="0" rtl="0" algn="r">
              <a:spcBef>
                <a:spcPts val="0"/>
              </a:spcBef>
              <a:buNone/>
              <a:defRPr b="1" i="0" sz="1000" u="none" cap="none" strike="noStrike">
                <a:solidFill>
                  <a:schemeClr val="lt1"/>
                </a:solidFill>
                <a:latin typeface="Corbel"/>
                <a:ea typeface="Corbel"/>
                <a:cs typeface="Corbel"/>
                <a:sym typeface="Corbel"/>
              </a:defRPr>
            </a:lvl5pPr>
            <a:lvl6pPr indent="0" lvl="5" marL="0" marR="0" rtl="0" algn="r">
              <a:spcBef>
                <a:spcPts val="0"/>
              </a:spcBef>
              <a:buNone/>
              <a:defRPr b="1" i="0" sz="1000" u="none" cap="none" strike="noStrike">
                <a:solidFill>
                  <a:schemeClr val="lt1"/>
                </a:solidFill>
                <a:latin typeface="Corbel"/>
                <a:ea typeface="Corbel"/>
                <a:cs typeface="Corbel"/>
                <a:sym typeface="Corbel"/>
              </a:defRPr>
            </a:lvl6pPr>
            <a:lvl7pPr indent="0" lvl="6" marL="0" marR="0" rtl="0" algn="r">
              <a:spcBef>
                <a:spcPts val="0"/>
              </a:spcBef>
              <a:buNone/>
              <a:defRPr b="1" i="0" sz="1000" u="none" cap="none" strike="noStrike">
                <a:solidFill>
                  <a:schemeClr val="lt1"/>
                </a:solidFill>
                <a:latin typeface="Corbel"/>
                <a:ea typeface="Corbel"/>
                <a:cs typeface="Corbel"/>
                <a:sym typeface="Corbel"/>
              </a:defRPr>
            </a:lvl7pPr>
            <a:lvl8pPr indent="0" lvl="7" marL="0" marR="0" rtl="0" algn="r">
              <a:spcBef>
                <a:spcPts val="0"/>
              </a:spcBef>
              <a:buNone/>
              <a:defRPr b="1" i="0" sz="1000" u="none" cap="none" strike="noStrike">
                <a:solidFill>
                  <a:schemeClr val="lt1"/>
                </a:solidFill>
                <a:latin typeface="Corbel"/>
                <a:ea typeface="Corbel"/>
                <a:cs typeface="Corbel"/>
                <a:sym typeface="Corbel"/>
              </a:defRPr>
            </a:lvl8pPr>
            <a:lvl9pPr indent="0" lvl="8" marL="0" marR="0" rtl="0" algn="r">
              <a:spcBef>
                <a:spcPts val="0"/>
              </a:spcBef>
              <a:buNone/>
              <a:defRPr b="1" i="0" sz="1000" u="none" cap="none" strike="noStrike">
                <a:solidFill>
                  <a:schemeClr val="l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
        <p:nvSpPr>
          <p:cNvPr id="52" name="Google Shape;52;p6"/>
          <p:cNvSpPr txBox="1"/>
          <p:nvPr>
            <p:ph idx="11" type="ftr"/>
          </p:nvPr>
        </p:nvSpPr>
        <p:spPr>
          <a:xfrm>
            <a:off x="1809749" y="6543676"/>
            <a:ext cx="4086225" cy="24765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1" i="1" sz="1000" u="none" cap="none" strike="noStrike">
                <a:solidFill>
                  <a:schemeClr val="lt1"/>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3" name="Shape 53"/>
        <p:cNvGrpSpPr/>
        <p:nvPr/>
      </p:nvGrpSpPr>
      <p:grpSpPr>
        <a:xfrm>
          <a:off x="0" y="0"/>
          <a:ext cx="0" cy="0"/>
          <a:chOff x="0" y="0"/>
          <a:chExt cx="0" cy="0"/>
        </a:xfrm>
      </p:grpSpPr>
      <p:sp>
        <p:nvSpPr>
          <p:cNvPr id="54" name="Google Shape;54;p7"/>
          <p:cNvSpPr/>
          <p:nvPr/>
        </p:nvSpPr>
        <p:spPr>
          <a:xfrm>
            <a:off x="0" y="0"/>
            <a:ext cx="9144000" cy="6858000"/>
          </a:xfrm>
          <a:prstGeom prst="rect">
            <a:avLst/>
          </a:prstGeom>
          <a:solidFill>
            <a:schemeClr val="dk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rbel"/>
              <a:ea typeface="Corbel"/>
              <a:cs typeface="Corbel"/>
              <a:sym typeface="Corbel"/>
            </a:endParaRPr>
          </a:p>
        </p:txBody>
      </p:sp>
      <p:sp>
        <p:nvSpPr>
          <p:cNvPr id="55" name="Google Shape;55;p7"/>
          <p:cNvSpPr txBox="1"/>
          <p:nvPr>
            <p:ph idx="10" type="dt"/>
          </p:nvPr>
        </p:nvSpPr>
        <p:spPr>
          <a:xfrm>
            <a:off x="352426" y="6543676"/>
            <a:ext cx="1466850" cy="24765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1" i="0" sz="1000" u="none" cap="none" strike="noStrike">
                <a:solidFill>
                  <a:schemeClr val="lt1"/>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56" name="Google Shape;56;p7"/>
          <p:cNvSpPr txBox="1"/>
          <p:nvPr>
            <p:ph idx="12" type="sldNum"/>
          </p:nvPr>
        </p:nvSpPr>
        <p:spPr>
          <a:xfrm>
            <a:off x="7886700" y="6543676"/>
            <a:ext cx="876300" cy="24765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1000" u="none" cap="none" strike="noStrike">
                <a:solidFill>
                  <a:schemeClr val="lt1"/>
                </a:solidFill>
                <a:latin typeface="Corbel"/>
                <a:ea typeface="Corbel"/>
                <a:cs typeface="Corbel"/>
                <a:sym typeface="Corbel"/>
              </a:defRPr>
            </a:lvl1pPr>
            <a:lvl2pPr indent="0" lvl="1" marL="0" marR="0" rtl="0" algn="r">
              <a:spcBef>
                <a:spcPts val="0"/>
              </a:spcBef>
              <a:buNone/>
              <a:defRPr b="1" i="0" sz="1000" u="none" cap="none" strike="noStrike">
                <a:solidFill>
                  <a:schemeClr val="lt1"/>
                </a:solidFill>
                <a:latin typeface="Corbel"/>
                <a:ea typeface="Corbel"/>
                <a:cs typeface="Corbel"/>
                <a:sym typeface="Corbel"/>
              </a:defRPr>
            </a:lvl2pPr>
            <a:lvl3pPr indent="0" lvl="2" marL="0" marR="0" rtl="0" algn="r">
              <a:spcBef>
                <a:spcPts val="0"/>
              </a:spcBef>
              <a:buNone/>
              <a:defRPr b="1" i="0" sz="1000" u="none" cap="none" strike="noStrike">
                <a:solidFill>
                  <a:schemeClr val="lt1"/>
                </a:solidFill>
                <a:latin typeface="Corbel"/>
                <a:ea typeface="Corbel"/>
                <a:cs typeface="Corbel"/>
                <a:sym typeface="Corbel"/>
              </a:defRPr>
            </a:lvl3pPr>
            <a:lvl4pPr indent="0" lvl="3" marL="0" marR="0" rtl="0" algn="r">
              <a:spcBef>
                <a:spcPts val="0"/>
              </a:spcBef>
              <a:buNone/>
              <a:defRPr b="1" i="0" sz="1000" u="none" cap="none" strike="noStrike">
                <a:solidFill>
                  <a:schemeClr val="lt1"/>
                </a:solidFill>
                <a:latin typeface="Corbel"/>
                <a:ea typeface="Corbel"/>
                <a:cs typeface="Corbel"/>
                <a:sym typeface="Corbel"/>
              </a:defRPr>
            </a:lvl4pPr>
            <a:lvl5pPr indent="0" lvl="4" marL="0" marR="0" rtl="0" algn="r">
              <a:spcBef>
                <a:spcPts val="0"/>
              </a:spcBef>
              <a:buNone/>
              <a:defRPr b="1" i="0" sz="1000" u="none" cap="none" strike="noStrike">
                <a:solidFill>
                  <a:schemeClr val="lt1"/>
                </a:solidFill>
                <a:latin typeface="Corbel"/>
                <a:ea typeface="Corbel"/>
                <a:cs typeface="Corbel"/>
                <a:sym typeface="Corbel"/>
              </a:defRPr>
            </a:lvl5pPr>
            <a:lvl6pPr indent="0" lvl="5" marL="0" marR="0" rtl="0" algn="r">
              <a:spcBef>
                <a:spcPts val="0"/>
              </a:spcBef>
              <a:buNone/>
              <a:defRPr b="1" i="0" sz="1000" u="none" cap="none" strike="noStrike">
                <a:solidFill>
                  <a:schemeClr val="lt1"/>
                </a:solidFill>
                <a:latin typeface="Corbel"/>
                <a:ea typeface="Corbel"/>
                <a:cs typeface="Corbel"/>
                <a:sym typeface="Corbel"/>
              </a:defRPr>
            </a:lvl6pPr>
            <a:lvl7pPr indent="0" lvl="6" marL="0" marR="0" rtl="0" algn="r">
              <a:spcBef>
                <a:spcPts val="0"/>
              </a:spcBef>
              <a:buNone/>
              <a:defRPr b="1" i="0" sz="1000" u="none" cap="none" strike="noStrike">
                <a:solidFill>
                  <a:schemeClr val="lt1"/>
                </a:solidFill>
                <a:latin typeface="Corbel"/>
                <a:ea typeface="Corbel"/>
                <a:cs typeface="Corbel"/>
                <a:sym typeface="Corbel"/>
              </a:defRPr>
            </a:lvl7pPr>
            <a:lvl8pPr indent="0" lvl="7" marL="0" marR="0" rtl="0" algn="r">
              <a:spcBef>
                <a:spcPts val="0"/>
              </a:spcBef>
              <a:buNone/>
              <a:defRPr b="1" i="0" sz="1000" u="none" cap="none" strike="noStrike">
                <a:solidFill>
                  <a:schemeClr val="lt1"/>
                </a:solidFill>
                <a:latin typeface="Corbel"/>
                <a:ea typeface="Corbel"/>
                <a:cs typeface="Corbel"/>
                <a:sym typeface="Corbel"/>
              </a:defRPr>
            </a:lvl8pPr>
            <a:lvl9pPr indent="0" lvl="8" marL="0" marR="0" rtl="0" algn="r">
              <a:spcBef>
                <a:spcPts val="0"/>
              </a:spcBef>
              <a:buNone/>
              <a:defRPr b="1" i="0" sz="1000" u="none" cap="none" strike="noStrike">
                <a:solidFill>
                  <a:schemeClr val="l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
        <p:nvSpPr>
          <p:cNvPr id="57" name="Google Shape;57;p7"/>
          <p:cNvSpPr txBox="1"/>
          <p:nvPr>
            <p:ph idx="11" type="ftr"/>
          </p:nvPr>
        </p:nvSpPr>
        <p:spPr>
          <a:xfrm>
            <a:off x="1809749" y="6543676"/>
            <a:ext cx="4086225" cy="24765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1" i="1" sz="1000" u="none" cap="none" strike="noStrike">
                <a:solidFill>
                  <a:schemeClr val="lt1"/>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58" name="Google Shape;58;p7"/>
          <p:cNvSpPr txBox="1"/>
          <p:nvPr>
            <p:ph type="title"/>
          </p:nvPr>
        </p:nvSpPr>
        <p:spPr>
          <a:xfrm>
            <a:off x="352426" y="228600"/>
            <a:ext cx="7680960" cy="1066800"/>
          </a:xfrm>
          <a:prstGeom prst="rect">
            <a:avLst/>
          </a:prstGeom>
          <a:noFill/>
          <a:ln>
            <a:noFill/>
          </a:ln>
        </p:spPr>
        <p:txBody>
          <a:bodyPr anchorCtr="0" anchor="b" bIns="91425" lIns="91425" spcFirstLastPara="1" rIns="91425" wrap="square" tIns="91425"/>
          <a:lstStyle>
            <a:lvl1pPr lvl="0" marR="0" rtl="0" algn="l">
              <a:spcBef>
                <a:spcPts val="400"/>
              </a:spcBef>
              <a:spcAft>
                <a:spcPts val="0"/>
              </a:spcAft>
              <a:buClr>
                <a:schemeClr val="lt1"/>
              </a:buClr>
              <a:buSzPts val="4000"/>
              <a:buFont typeface="Corbel"/>
              <a:buNone/>
              <a:defRPr b="0" i="0" sz="4000" u="none" cap="none" strike="noStrike">
                <a:solidFill>
                  <a:schemeClr val="lt1"/>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9" name="Shape 59"/>
        <p:cNvGrpSpPr/>
        <p:nvPr/>
      </p:nvGrpSpPr>
      <p:grpSpPr>
        <a:xfrm>
          <a:off x="0" y="0"/>
          <a:ext cx="0" cy="0"/>
          <a:chOff x="0" y="0"/>
          <a:chExt cx="0" cy="0"/>
        </a:xfrm>
      </p:grpSpPr>
      <p:sp>
        <p:nvSpPr>
          <p:cNvPr id="60" name="Google Shape;60;p8"/>
          <p:cNvSpPr/>
          <p:nvPr/>
        </p:nvSpPr>
        <p:spPr>
          <a:xfrm>
            <a:off x="0" y="0"/>
            <a:ext cx="9144000" cy="6858000"/>
          </a:xfrm>
          <a:prstGeom prst="rect">
            <a:avLst/>
          </a:prstGeom>
          <a:solidFill>
            <a:schemeClr val="dk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rbel"/>
              <a:ea typeface="Corbel"/>
              <a:cs typeface="Corbel"/>
              <a:sym typeface="Corbel"/>
            </a:endParaRPr>
          </a:p>
        </p:txBody>
      </p:sp>
      <p:sp>
        <p:nvSpPr>
          <p:cNvPr id="61" name="Google Shape;61;p8"/>
          <p:cNvSpPr txBox="1"/>
          <p:nvPr>
            <p:ph idx="10" type="dt"/>
          </p:nvPr>
        </p:nvSpPr>
        <p:spPr>
          <a:xfrm>
            <a:off x="352426" y="6543676"/>
            <a:ext cx="1466850" cy="24765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1" i="0" sz="1000" u="none" cap="none" strike="noStrike">
                <a:solidFill>
                  <a:schemeClr val="lt1"/>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62" name="Google Shape;62;p8"/>
          <p:cNvSpPr txBox="1"/>
          <p:nvPr>
            <p:ph idx="12" type="sldNum"/>
          </p:nvPr>
        </p:nvSpPr>
        <p:spPr>
          <a:xfrm>
            <a:off x="7886700" y="6543676"/>
            <a:ext cx="876300" cy="24765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1000" u="none" cap="none" strike="noStrike">
                <a:solidFill>
                  <a:schemeClr val="lt1"/>
                </a:solidFill>
                <a:latin typeface="Corbel"/>
                <a:ea typeface="Corbel"/>
                <a:cs typeface="Corbel"/>
                <a:sym typeface="Corbel"/>
              </a:defRPr>
            </a:lvl1pPr>
            <a:lvl2pPr indent="0" lvl="1" marL="0" marR="0" rtl="0" algn="r">
              <a:spcBef>
                <a:spcPts val="0"/>
              </a:spcBef>
              <a:buNone/>
              <a:defRPr b="1" i="0" sz="1000" u="none" cap="none" strike="noStrike">
                <a:solidFill>
                  <a:schemeClr val="lt1"/>
                </a:solidFill>
                <a:latin typeface="Corbel"/>
                <a:ea typeface="Corbel"/>
                <a:cs typeface="Corbel"/>
                <a:sym typeface="Corbel"/>
              </a:defRPr>
            </a:lvl2pPr>
            <a:lvl3pPr indent="0" lvl="2" marL="0" marR="0" rtl="0" algn="r">
              <a:spcBef>
                <a:spcPts val="0"/>
              </a:spcBef>
              <a:buNone/>
              <a:defRPr b="1" i="0" sz="1000" u="none" cap="none" strike="noStrike">
                <a:solidFill>
                  <a:schemeClr val="lt1"/>
                </a:solidFill>
                <a:latin typeface="Corbel"/>
                <a:ea typeface="Corbel"/>
                <a:cs typeface="Corbel"/>
                <a:sym typeface="Corbel"/>
              </a:defRPr>
            </a:lvl3pPr>
            <a:lvl4pPr indent="0" lvl="3" marL="0" marR="0" rtl="0" algn="r">
              <a:spcBef>
                <a:spcPts val="0"/>
              </a:spcBef>
              <a:buNone/>
              <a:defRPr b="1" i="0" sz="1000" u="none" cap="none" strike="noStrike">
                <a:solidFill>
                  <a:schemeClr val="lt1"/>
                </a:solidFill>
                <a:latin typeface="Corbel"/>
                <a:ea typeface="Corbel"/>
                <a:cs typeface="Corbel"/>
                <a:sym typeface="Corbel"/>
              </a:defRPr>
            </a:lvl4pPr>
            <a:lvl5pPr indent="0" lvl="4" marL="0" marR="0" rtl="0" algn="r">
              <a:spcBef>
                <a:spcPts val="0"/>
              </a:spcBef>
              <a:buNone/>
              <a:defRPr b="1" i="0" sz="1000" u="none" cap="none" strike="noStrike">
                <a:solidFill>
                  <a:schemeClr val="lt1"/>
                </a:solidFill>
                <a:latin typeface="Corbel"/>
                <a:ea typeface="Corbel"/>
                <a:cs typeface="Corbel"/>
                <a:sym typeface="Corbel"/>
              </a:defRPr>
            </a:lvl5pPr>
            <a:lvl6pPr indent="0" lvl="5" marL="0" marR="0" rtl="0" algn="r">
              <a:spcBef>
                <a:spcPts val="0"/>
              </a:spcBef>
              <a:buNone/>
              <a:defRPr b="1" i="0" sz="1000" u="none" cap="none" strike="noStrike">
                <a:solidFill>
                  <a:schemeClr val="lt1"/>
                </a:solidFill>
                <a:latin typeface="Corbel"/>
                <a:ea typeface="Corbel"/>
                <a:cs typeface="Corbel"/>
                <a:sym typeface="Corbel"/>
              </a:defRPr>
            </a:lvl6pPr>
            <a:lvl7pPr indent="0" lvl="6" marL="0" marR="0" rtl="0" algn="r">
              <a:spcBef>
                <a:spcPts val="0"/>
              </a:spcBef>
              <a:buNone/>
              <a:defRPr b="1" i="0" sz="1000" u="none" cap="none" strike="noStrike">
                <a:solidFill>
                  <a:schemeClr val="lt1"/>
                </a:solidFill>
                <a:latin typeface="Corbel"/>
                <a:ea typeface="Corbel"/>
                <a:cs typeface="Corbel"/>
                <a:sym typeface="Corbel"/>
              </a:defRPr>
            </a:lvl7pPr>
            <a:lvl8pPr indent="0" lvl="7" marL="0" marR="0" rtl="0" algn="r">
              <a:spcBef>
                <a:spcPts val="0"/>
              </a:spcBef>
              <a:buNone/>
              <a:defRPr b="1" i="0" sz="1000" u="none" cap="none" strike="noStrike">
                <a:solidFill>
                  <a:schemeClr val="lt1"/>
                </a:solidFill>
                <a:latin typeface="Corbel"/>
                <a:ea typeface="Corbel"/>
                <a:cs typeface="Corbel"/>
                <a:sym typeface="Corbel"/>
              </a:defRPr>
            </a:lvl8pPr>
            <a:lvl9pPr indent="0" lvl="8" marL="0" marR="0" rtl="0" algn="r">
              <a:spcBef>
                <a:spcPts val="0"/>
              </a:spcBef>
              <a:buNone/>
              <a:defRPr b="1" i="0" sz="1000" u="none" cap="none" strike="noStrike">
                <a:solidFill>
                  <a:schemeClr val="l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
        <p:nvSpPr>
          <p:cNvPr id="63" name="Google Shape;63;p8"/>
          <p:cNvSpPr txBox="1"/>
          <p:nvPr>
            <p:ph idx="11" type="ftr"/>
          </p:nvPr>
        </p:nvSpPr>
        <p:spPr>
          <a:xfrm>
            <a:off x="1809749" y="6543676"/>
            <a:ext cx="4086225" cy="24765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1" i="1" sz="1000" u="none" cap="none" strike="noStrike">
                <a:solidFill>
                  <a:schemeClr val="lt1"/>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64" name="Shape 64"/>
        <p:cNvGrpSpPr/>
        <p:nvPr/>
      </p:nvGrpSpPr>
      <p:grpSpPr>
        <a:xfrm>
          <a:off x="0" y="0"/>
          <a:ext cx="0" cy="0"/>
          <a:chOff x="0" y="0"/>
          <a:chExt cx="0" cy="0"/>
        </a:xfrm>
      </p:grpSpPr>
      <p:sp>
        <p:nvSpPr>
          <p:cNvPr id="65" name="Google Shape;65;p9"/>
          <p:cNvSpPr/>
          <p:nvPr/>
        </p:nvSpPr>
        <p:spPr>
          <a:xfrm>
            <a:off x="0" y="0"/>
            <a:ext cx="9144000" cy="6858000"/>
          </a:xfrm>
          <a:prstGeom prst="rect">
            <a:avLst/>
          </a:prstGeom>
          <a:solidFill>
            <a:schemeClr val="dk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rbel"/>
              <a:ea typeface="Corbel"/>
              <a:cs typeface="Corbel"/>
              <a:sym typeface="Corbel"/>
            </a:endParaRPr>
          </a:p>
        </p:txBody>
      </p:sp>
      <p:sp>
        <p:nvSpPr>
          <p:cNvPr id="66" name="Google Shape;66;p9"/>
          <p:cNvSpPr/>
          <p:nvPr/>
        </p:nvSpPr>
        <p:spPr>
          <a:xfrm>
            <a:off x="0" y="5734050"/>
            <a:ext cx="9144000" cy="1123950"/>
          </a:xfrm>
          <a:prstGeom prst="rect">
            <a:avLst/>
          </a:prstGeom>
          <a:solidFill>
            <a:schemeClr val="accent5">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rbel"/>
              <a:ea typeface="Corbel"/>
              <a:cs typeface="Corbel"/>
              <a:sym typeface="Corbel"/>
            </a:endParaRPr>
          </a:p>
        </p:txBody>
      </p:sp>
      <p:cxnSp>
        <p:nvCxnSpPr>
          <p:cNvPr id="67" name="Google Shape;67;p9"/>
          <p:cNvCxnSpPr/>
          <p:nvPr/>
        </p:nvCxnSpPr>
        <p:spPr>
          <a:xfrm>
            <a:off x="0" y="5695950"/>
            <a:ext cx="9144000" cy="1588"/>
          </a:xfrm>
          <a:prstGeom prst="straightConnector1">
            <a:avLst/>
          </a:prstGeom>
          <a:noFill/>
          <a:ln cap="flat" cmpd="sng" w="76200">
            <a:solidFill>
              <a:schemeClr val="lt1"/>
            </a:solidFill>
            <a:prstDash val="solid"/>
            <a:round/>
            <a:headEnd len="sm" w="sm" type="none"/>
            <a:tailEnd len="sm" w="sm" type="none"/>
          </a:ln>
        </p:spPr>
      </p:cxnSp>
      <p:sp>
        <p:nvSpPr>
          <p:cNvPr id="68" name="Google Shape;68;p9"/>
          <p:cNvSpPr txBox="1"/>
          <p:nvPr>
            <p:ph type="title"/>
          </p:nvPr>
        </p:nvSpPr>
        <p:spPr>
          <a:xfrm>
            <a:off x="352426" y="228600"/>
            <a:ext cx="7680960" cy="1066800"/>
          </a:xfrm>
          <a:prstGeom prst="rect">
            <a:avLst/>
          </a:prstGeom>
          <a:noFill/>
          <a:ln>
            <a:noFill/>
          </a:ln>
        </p:spPr>
        <p:txBody>
          <a:bodyPr anchorCtr="0" anchor="b" bIns="91425" lIns="91425" spcFirstLastPara="1" rIns="91425" wrap="square" tIns="91425"/>
          <a:lstStyle>
            <a:lvl1pPr lvl="0" marR="0" rtl="0" algn="l">
              <a:spcBef>
                <a:spcPts val="400"/>
              </a:spcBef>
              <a:spcAft>
                <a:spcPts val="0"/>
              </a:spcAft>
              <a:buClr>
                <a:schemeClr val="lt1"/>
              </a:buClr>
              <a:buSzPts val="4000"/>
              <a:buFont typeface="Corbel"/>
              <a:buNone/>
              <a:defRPr b="0" i="0" sz="4000" u="none" cap="none" strike="noStrike">
                <a:solidFill>
                  <a:schemeClr val="lt1"/>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9" name="Google Shape;69;p9"/>
          <p:cNvSpPr txBox="1"/>
          <p:nvPr>
            <p:ph idx="1" type="body"/>
          </p:nvPr>
        </p:nvSpPr>
        <p:spPr>
          <a:xfrm>
            <a:off x="352426" y="1463040"/>
            <a:ext cx="3381375" cy="3967162"/>
          </a:xfrm>
          <a:prstGeom prst="rect">
            <a:avLst/>
          </a:prstGeom>
          <a:noFill/>
          <a:ln>
            <a:noFill/>
          </a:ln>
        </p:spPr>
        <p:txBody>
          <a:bodyPr anchorCtr="0" anchor="t" bIns="91425" lIns="91425" spcFirstLastPara="1" rIns="91425" wrap="square" tIns="91425"/>
          <a:lstStyle>
            <a:lvl1pPr indent="-228600" lvl="0" marL="457200" marR="0" rtl="0" algn="l">
              <a:lnSpc>
                <a:spcPct val="150000"/>
              </a:lnSpc>
              <a:spcBef>
                <a:spcPts val="1200"/>
              </a:spcBef>
              <a:spcAft>
                <a:spcPts val="0"/>
              </a:spcAft>
              <a:buClr>
                <a:schemeClr val="accent5"/>
              </a:buClr>
              <a:buSzPts val="1600"/>
              <a:buFont typeface="Arial"/>
              <a:buNone/>
              <a:defRPr b="0" i="1" sz="1600" u="none" cap="none" strike="noStrike">
                <a:solidFill>
                  <a:schemeClr val="lt2"/>
                </a:solidFill>
                <a:latin typeface="Corbel"/>
                <a:ea typeface="Corbel"/>
                <a:cs typeface="Corbel"/>
                <a:sym typeface="Corbel"/>
              </a:defRPr>
            </a:lvl1pPr>
            <a:lvl2pPr indent="-228600" lvl="1" marL="914400" marR="0" rtl="0" algn="l">
              <a:spcBef>
                <a:spcPts val="600"/>
              </a:spcBef>
              <a:spcAft>
                <a:spcPts val="0"/>
              </a:spcAft>
              <a:buClr>
                <a:schemeClr val="accent1"/>
              </a:buClr>
              <a:buSzPts val="1200"/>
              <a:buFont typeface="Arial"/>
              <a:buNone/>
              <a:defRPr b="0" i="0" sz="1200" u="none" cap="none" strike="noStrike">
                <a:solidFill>
                  <a:schemeClr val="lt1"/>
                </a:solidFill>
                <a:latin typeface="Corbel"/>
                <a:ea typeface="Corbel"/>
                <a:cs typeface="Corbel"/>
                <a:sym typeface="Corbel"/>
              </a:defRPr>
            </a:lvl2pPr>
            <a:lvl3pPr indent="-228600" lvl="2" marL="1371600" marR="0" rtl="0" algn="l">
              <a:spcBef>
                <a:spcPts val="600"/>
              </a:spcBef>
              <a:spcAft>
                <a:spcPts val="0"/>
              </a:spcAft>
              <a:buClr>
                <a:schemeClr val="accent1"/>
              </a:buClr>
              <a:buSzPts val="1000"/>
              <a:buFont typeface="Arial"/>
              <a:buNone/>
              <a:defRPr b="0" i="0" sz="1000" u="none" cap="none" strike="noStrike">
                <a:solidFill>
                  <a:schemeClr val="lt1"/>
                </a:solidFill>
                <a:latin typeface="Corbel"/>
                <a:ea typeface="Corbel"/>
                <a:cs typeface="Corbel"/>
                <a:sym typeface="Corbel"/>
              </a:defRPr>
            </a:lvl3pPr>
            <a:lvl4pPr indent="-228600" lvl="3" marL="1828800" marR="0" rtl="0" algn="l">
              <a:spcBef>
                <a:spcPts val="600"/>
              </a:spcBef>
              <a:spcAft>
                <a:spcPts val="0"/>
              </a:spcAft>
              <a:buClr>
                <a:schemeClr val="accent1"/>
              </a:buClr>
              <a:buSzPts val="900"/>
              <a:buFont typeface="Arial"/>
              <a:buNone/>
              <a:defRPr b="0" i="0" sz="900" u="none" cap="none" strike="noStrike">
                <a:solidFill>
                  <a:schemeClr val="lt1"/>
                </a:solidFill>
                <a:latin typeface="Corbel"/>
                <a:ea typeface="Corbel"/>
                <a:cs typeface="Corbel"/>
                <a:sym typeface="Corbel"/>
              </a:defRPr>
            </a:lvl4pPr>
            <a:lvl5pPr indent="-228600" lvl="4" marL="2286000" marR="0" rtl="0" algn="l">
              <a:spcBef>
                <a:spcPts val="600"/>
              </a:spcBef>
              <a:spcAft>
                <a:spcPts val="0"/>
              </a:spcAft>
              <a:buClr>
                <a:schemeClr val="accent1"/>
              </a:buClr>
              <a:buSzPts val="900"/>
              <a:buFont typeface="Arial"/>
              <a:buNone/>
              <a:defRPr b="0" i="0" sz="900" u="none" cap="none" strike="noStrike">
                <a:solidFill>
                  <a:schemeClr val="lt1"/>
                </a:solidFill>
                <a:latin typeface="Corbel"/>
                <a:ea typeface="Corbel"/>
                <a:cs typeface="Corbel"/>
                <a:sym typeface="Corbel"/>
              </a:defRPr>
            </a:lvl5pPr>
            <a:lvl6pPr indent="-228600" lvl="5" marL="2743200" marR="0" rtl="0" algn="l">
              <a:spcBef>
                <a:spcPts val="600"/>
              </a:spcBef>
              <a:spcAft>
                <a:spcPts val="0"/>
              </a:spcAft>
              <a:buClr>
                <a:schemeClr val="accent1"/>
              </a:buClr>
              <a:buSzPts val="900"/>
              <a:buFont typeface="Arial"/>
              <a:buNone/>
              <a:defRPr b="0" i="0" sz="900" u="none" cap="none" strike="noStrike">
                <a:solidFill>
                  <a:schemeClr val="lt1"/>
                </a:solidFill>
                <a:latin typeface="Corbel"/>
                <a:ea typeface="Corbel"/>
                <a:cs typeface="Corbel"/>
                <a:sym typeface="Corbel"/>
              </a:defRPr>
            </a:lvl6pPr>
            <a:lvl7pPr indent="-228600" lvl="6" marL="3200400" marR="0" rtl="0" algn="l">
              <a:spcBef>
                <a:spcPts val="600"/>
              </a:spcBef>
              <a:spcAft>
                <a:spcPts val="0"/>
              </a:spcAft>
              <a:buClr>
                <a:schemeClr val="accent1"/>
              </a:buClr>
              <a:buSzPts val="900"/>
              <a:buFont typeface="Arial"/>
              <a:buNone/>
              <a:defRPr b="0" i="0" sz="900" u="none" cap="none" strike="noStrike">
                <a:solidFill>
                  <a:schemeClr val="lt1"/>
                </a:solidFill>
                <a:latin typeface="Corbel"/>
                <a:ea typeface="Corbel"/>
                <a:cs typeface="Corbel"/>
                <a:sym typeface="Corbel"/>
              </a:defRPr>
            </a:lvl7pPr>
            <a:lvl8pPr indent="-228600" lvl="7" marL="3657600" marR="0" rtl="0" algn="l">
              <a:spcBef>
                <a:spcPts val="600"/>
              </a:spcBef>
              <a:spcAft>
                <a:spcPts val="0"/>
              </a:spcAft>
              <a:buClr>
                <a:schemeClr val="accent1"/>
              </a:buClr>
              <a:buSzPts val="900"/>
              <a:buFont typeface="Arial"/>
              <a:buNone/>
              <a:defRPr b="0" i="0" sz="900" u="none" cap="none" strike="noStrike">
                <a:solidFill>
                  <a:schemeClr val="lt1"/>
                </a:solidFill>
                <a:latin typeface="Corbel"/>
                <a:ea typeface="Corbel"/>
                <a:cs typeface="Corbel"/>
                <a:sym typeface="Corbel"/>
              </a:defRPr>
            </a:lvl8pPr>
            <a:lvl9pPr indent="-228600" lvl="8" marL="4114800" marR="0" rtl="0" algn="l">
              <a:spcBef>
                <a:spcPts val="600"/>
              </a:spcBef>
              <a:spcAft>
                <a:spcPts val="0"/>
              </a:spcAft>
              <a:buClr>
                <a:schemeClr val="accent1"/>
              </a:buClr>
              <a:buSzPts val="900"/>
              <a:buFont typeface="Arial"/>
              <a:buNone/>
              <a:defRPr b="0" i="0" sz="900" u="none" cap="none" strike="noStrike">
                <a:solidFill>
                  <a:schemeClr val="lt1"/>
                </a:solidFill>
                <a:latin typeface="Corbel"/>
                <a:ea typeface="Corbel"/>
                <a:cs typeface="Corbel"/>
                <a:sym typeface="Corbel"/>
              </a:defRPr>
            </a:lvl9pPr>
          </a:lstStyle>
          <a:p/>
        </p:txBody>
      </p:sp>
      <p:sp>
        <p:nvSpPr>
          <p:cNvPr id="70" name="Google Shape;70;p9"/>
          <p:cNvSpPr txBox="1"/>
          <p:nvPr>
            <p:ph idx="2" type="body"/>
          </p:nvPr>
        </p:nvSpPr>
        <p:spPr>
          <a:xfrm>
            <a:off x="4105275" y="1463040"/>
            <a:ext cx="4681538" cy="3968496"/>
          </a:xfrm>
          <a:prstGeom prst="rect">
            <a:avLst/>
          </a:prstGeom>
          <a:noFill/>
          <a:ln>
            <a:noFill/>
          </a:ln>
        </p:spPr>
        <p:txBody>
          <a:bodyPr anchorCtr="0" anchor="t" bIns="91425" lIns="91425" spcFirstLastPara="1" rIns="91425" wrap="square" tIns="91425"/>
          <a:lstStyle>
            <a:lvl1pPr indent="-228600" lvl="0" marL="457200" marR="0" rtl="0" algn="l">
              <a:spcBef>
                <a:spcPts val="1200"/>
              </a:spcBef>
              <a:spcAft>
                <a:spcPts val="0"/>
              </a:spcAft>
              <a:buClr>
                <a:schemeClr val="accent5"/>
              </a:buClr>
              <a:buSzPts val="1600"/>
              <a:buFont typeface="Arial"/>
              <a:buNone/>
              <a:defRPr b="0" i="0" sz="1600" u="none" cap="none" strike="noStrike">
                <a:solidFill>
                  <a:schemeClr val="lt1"/>
                </a:solidFill>
                <a:latin typeface="Corbel"/>
                <a:ea typeface="Corbel"/>
                <a:cs typeface="Corbel"/>
                <a:sym typeface="Corbel"/>
              </a:defRPr>
            </a:lvl1pPr>
            <a:lvl2pPr indent="-330200" lvl="1" marL="914400" marR="0" rtl="0" algn="l">
              <a:spcBef>
                <a:spcPts val="600"/>
              </a:spcBef>
              <a:spcAft>
                <a:spcPts val="0"/>
              </a:spcAft>
              <a:buClr>
                <a:schemeClr val="accent1"/>
              </a:buClr>
              <a:buSzPts val="1600"/>
              <a:buFont typeface="Arial"/>
              <a:buChar char="•"/>
              <a:defRPr b="0" i="0" sz="1600" u="none" cap="none" strike="noStrike">
                <a:solidFill>
                  <a:schemeClr val="lt1"/>
                </a:solidFill>
                <a:latin typeface="Corbel"/>
                <a:ea typeface="Corbel"/>
                <a:cs typeface="Corbel"/>
                <a:sym typeface="Corbel"/>
              </a:defRPr>
            </a:lvl2pPr>
            <a:lvl3pPr indent="-330200" lvl="2" marL="1371600" marR="0" rtl="0" algn="l">
              <a:spcBef>
                <a:spcPts val="600"/>
              </a:spcBef>
              <a:spcAft>
                <a:spcPts val="0"/>
              </a:spcAft>
              <a:buClr>
                <a:schemeClr val="accent1"/>
              </a:buClr>
              <a:buSzPts val="1600"/>
              <a:buFont typeface="Arial"/>
              <a:buChar char="•"/>
              <a:defRPr b="0" i="0" sz="1600" u="none" cap="none" strike="noStrike">
                <a:solidFill>
                  <a:schemeClr val="lt1"/>
                </a:solidFill>
                <a:latin typeface="Corbel"/>
                <a:ea typeface="Corbel"/>
                <a:cs typeface="Corbel"/>
                <a:sym typeface="Corbel"/>
              </a:defRPr>
            </a:lvl3pPr>
            <a:lvl4pPr indent="-330200" lvl="3" marL="1828800" marR="0" rtl="0" algn="l">
              <a:spcBef>
                <a:spcPts val="600"/>
              </a:spcBef>
              <a:spcAft>
                <a:spcPts val="0"/>
              </a:spcAft>
              <a:buClr>
                <a:schemeClr val="accent1"/>
              </a:buClr>
              <a:buSzPts val="1600"/>
              <a:buFont typeface="Arial"/>
              <a:buChar char="•"/>
              <a:defRPr b="0" i="0" sz="1600" u="none" cap="none" strike="noStrike">
                <a:solidFill>
                  <a:schemeClr val="lt1"/>
                </a:solidFill>
                <a:latin typeface="Corbel"/>
                <a:ea typeface="Corbel"/>
                <a:cs typeface="Corbel"/>
                <a:sym typeface="Corbel"/>
              </a:defRPr>
            </a:lvl4pPr>
            <a:lvl5pPr indent="-330200" lvl="4" marL="2286000" marR="0" rtl="0" algn="l">
              <a:spcBef>
                <a:spcPts val="600"/>
              </a:spcBef>
              <a:spcAft>
                <a:spcPts val="0"/>
              </a:spcAft>
              <a:buClr>
                <a:schemeClr val="accent1"/>
              </a:buClr>
              <a:buSzPts val="1600"/>
              <a:buFont typeface="Arial"/>
              <a:buChar char="•"/>
              <a:defRPr b="0" i="0" sz="1600" u="none" cap="none" strike="noStrike">
                <a:solidFill>
                  <a:schemeClr val="lt1"/>
                </a:solidFill>
                <a:latin typeface="Corbel"/>
                <a:ea typeface="Corbel"/>
                <a:cs typeface="Corbel"/>
                <a:sym typeface="Corbel"/>
              </a:defRPr>
            </a:lvl5pPr>
            <a:lvl6pPr indent="-330200" lvl="5" marL="2743200" marR="0" rtl="0" algn="l">
              <a:spcBef>
                <a:spcPts val="600"/>
              </a:spcBef>
              <a:spcAft>
                <a:spcPts val="0"/>
              </a:spcAft>
              <a:buClr>
                <a:schemeClr val="accent1"/>
              </a:buClr>
              <a:buSzPts val="1600"/>
              <a:buFont typeface="Arial"/>
              <a:buChar char="•"/>
              <a:defRPr b="0" i="0" sz="1600" u="none" cap="none" strike="noStrike">
                <a:solidFill>
                  <a:schemeClr val="lt1"/>
                </a:solidFill>
                <a:latin typeface="Corbel"/>
                <a:ea typeface="Corbel"/>
                <a:cs typeface="Corbel"/>
                <a:sym typeface="Corbel"/>
              </a:defRPr>
            </a:lvl6pPr>
            <a:lvl7pPr indent="-330200" lvl="6" marL="3200400" marR="0" rtl="0" algn="l">
              <a:spcBef>
                <a:spcPts val="600"/>
              </a:spcBef>
              <a:spcAft>
                <a:spcPts val="0"/>
              </a:spcAft>
              <a:buClr>
                <a:schemeClr val="accent1"/>
              </a:buClr>
              <a:buSzPts val="1600"/>
              <a:buFont typeface="Arial"/>
              <a:buChar char="•"/>
              <a:defRPr b="0" i="0" sz="1600" u="none" cap="none" strike="noStrike">
                <a:solidFill>
                  <a:schemeClr val="lt1"/>
                </a:solidFill>
                <a:latin typeface="Corbel"/>
                <a:ea typeface="Corbel"/>
                <a:cs typeface="Corbel"/>
                <a:sym typeface="Corbel"/>
              </a:defRPr>
            </a:lvl7pPr>
            <a:lvl8pPr indent="-330200" lvl="7" marL="3657600" marR="0" rtl="0" algn="l">
              <a:spcBef>
                <a:spcPts val="600"/>
              </a:spcBef>
              <a:spcAft>
                <a:spcPts val="0"/>
              </a:spcAft>
              <a:buClr>
                <a:schemeClr val="accent1"/>
              </a:buClr>
              <a:buSzPts val="1600"/>
              <a:buFont typeface="Arial"/>
              <a:buChar char="•"/>
              <a:defRPr b="0" i="0" sz="1600" u="none" cap="none" strike="noStrike">
                <a:solidFill>
                  <a:schemeClr val="lt1"/>
                </a:solidFill>
                <a:latin typeface="Corbel"/>
                <a:ea typeface="Corbel"/>
                <a:cs typeface="Corbel"/>
                <a:sym typeface="Corbel"/>
              </a:defRPr>
            </a:lvl8pPr>
            <a:lvl9pPr indent="-330200" lvl="8" marL="4114800" marR="0" rtl="0" algn="l">
              <a:spcBef>
                <a:spcPts val="600"/>
              </a:spcBef>
              <a:spcAft>
                <a:spcPts val="0"/>
              </a:spcAft>
              <a:buClr>
                <a:schemeClr val="accent1"/>
              </a:buClr>
              <a:buSzPts val="1600"/>
              <a:buFont typeface="Arial"/>
              <a:buChar char="•"/>
              <a:defRPr b="0" i="0" sz="1600" u="none" cap="none" strike="noStrike">
                <a:solidFill>
                  <a:schemeClr val="lt1"/>
                </a:solidFill>
                <a:latin typeface="Corbel"/>
                <a:ea typeface="Corbel"/>
                <a:cs typeface="Corbel"/>
                <a:sym typeface="Corbel"/>
              </a:defRPr>
            </a:lvl9pPr>
          </a:lstStyle>
          <a:p/>
        </p:txBody>
      </p:sp>
      <p:sp>
        <p:nvSpPr>
          <p:cNvPr id="71" name="Google Shape;71;p9"/>
          <p:cNvSpPr txBox="1"/>
          <p:nvPr>
            <p:ph idx="10" type="dt"/>
          </p:nvPr>
        </p:nvSpPr>
        <p:spPr>
          <a:xfrm>
            <a:off x="352426" y="6543676"/>
            <a:ext cx="1466850" cy="24765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1" i="0" sz="1000" u="none" cap="none" strike="noStrike">
                <a:solidFill>
                  <a:schemeClr val="lt1"/>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72" name="Google Shape;72;p9"/>
          <p:cNvSpPr txBox="1"/>
          <p:nvPr>
            <p:ph idx="12" type="sldNum"/>
          </p:nvPr>
        </p:nvSpPr>
        <p:spPr>
          <a:xfrm>
            <a:off x="7886700" y="6543676"/>
            <a:ext cx="876300" cy="24765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1000" u="none" cap="none" strike="noStrike">
                <a:solidFill>
                  <a:schemeClr val="lt1"/>
                </a:solidFill>
                <a:latin typeface="Corbel"/>
                <a:ea typeface="Corbel"/>
                <a:cs typeface="Corbel"/>
                <a:sym typeface="Corbel"/>
              </a:defRPr>
            </a:lvl1pPr>
            <a:lvl2pPr indent="0" lvl="1" marL="0" marR="0" rtl="0" algn="r">
              <a:spcBef>
                <a:spcPts val="0"/>
              </a:spcBef>
              <a:buNone/>
              <a:defRPr b="1" i="0" sz="1000" u="none" cap="none" strike="noStrike">
                <a:solidFill>
                  <a:schemeClr val="lt1"/>
                </a:solidFill>
                <a:latin typeface="Corbel"/>
                <a:ea typeface="Corbel"/>
                <a:cs typeface="Corbel"/>
                <a:sym typeface="Corbel"/>
              </a:defRPr>
            </a:lvl2pPr>
            <a:lvl3pPr indent="0" lvl="2" marL="0" marR="0" rtl="0" algn="r">
              <a:spcBef>
                <a:spcPts val="0"/>
              </a:spcBef>
              <a:buNone/>
              <a:defRPr b="1" i="0" sz="1000" u="none" cap="none" strike="noStrike">
                <a:solidFill>
                  <a:schemeClr val="lt1"/>
                </a:solidFill>
                <a:latin typeface="Corbel"/>
                <a:ea typeface="Corbel"/>
                <a:cs typeface="Corbel"/>
                <a:sym typeface="Corbel"/>
              </a:defRPr>
            </a:lvl3pPr>
            <a:lvl4pPr indent="0" lvl="3" marL="0" marR="0" rtl="0" algn="r">
              <a:spcBef>
                <a:spcPts val="0"/>
              </a:spcBef>
              <a:buNone/>
              <a:defRPr b="1" i="0" sz="1000" u="none" cap="none" strike="noStrike">
                <a:solidFill>
                  <a:schemeClr val="lt1"/>
                </a:solidFill>
                <a:latin typeface="Corbel"/>
                <a:ea typeface="Corbel"/>
                <a:cs typeface="Corbel"/>
                <a:sym typeface="Corbel"/>
              </a:defRPr>
            </a:lvl4pPr>
            <a:lvl5pPr indent="0" lvl="4" marL="0" marR="0" rtl="0" algn="r">
              <a:spcBef>
                <a:spcPts val="0"/>
              </a:spcBef>
              <a:buNone/>
              <a:defRPr b="1" i="0" sz="1000" u="none" cap="none" strike="noStrike">
                <a:solidFill>
                  <a:schemeClr val="lt1"/>
                </a:solidFill>
                <a:latin typeface="Corbel"/>
                <a:ea typeface="Corbel"/>
                <a:cs typeface="Corbel"/>
                <a:sym typeface="Corbel"/>
              </a:defRPr>
            </a:lvl5pPr>
            <a:lvl6pPr indent="0" lvl="5" marL="0" marR="0" rtl="0" algn="r">
              <a:spcBef>
                <a:spcPts val="0"/>
              </a:spcBef>
              <a:buNone/>
              <a:defRPr b="1" i="0" sz="1000" u="none" cap="none" strike="noStrike">
                <a:solidFill>
                  <a:schemeClr val="lt1"/>
                </a:solidFill>
                <a:latin typeface="Corbel"/>
                <a:ea typeface="Corbel"/>
                <a:cs typeface="Corbel"/>
                <a:sym typeface="Corbel"/>
              </a:defRPr>
            </a:lvl6pPr>
            <a:lvl7pPr indent="0" lvl="6" marL="0" marR="0" rtl="0" algn="r">
              <a:spcBef>
                <a:spcPts val="0"/>
              </a:spcBef>
              <a:buNone/>
              <a:defRPr b="1" i="0" sz="1000" u="none" cap="none" strike="noStrike">
                <a:solidFill>
                  <a:schemeClr val="lt1"/>
                </a:solidFill>
                <a:latin typeface="Corbel"/>
                <a:ea typeface="Corbel"/>
                <a:cs typeface="Corbel"/>
                <a:sym typeface="Corbel"/>
              </a:defRPr>
            </a:lvl7pPr>
            <a:lvl8pPr indent="0" lvl="7" marL="0" marR="0" rtl="0" algn="r">
              <a:spcBef>
                <a:spcPts val="0"/>
              </a:spcBef>
              <a:buNone/>
              <a:defRPr b="1" i="0" sz="1000" u="none" cap="none" strike="noStrike">
                <a:solidFill>
                  <a:schemeClr val="lt1"/>
                </a:solidFill>
                <a:latin typeface="Corbel"/>
                <a:ea typeface="Corbel"/>
                <a:cs typeface="Corbel"/>
                <a:sym typeface="Corbel"/>
              </a:defRPr>
            </a:lvl8pPr>
            <a:lvl9pPr indent="0" lvl="8" marL="0" marR="0" rtl="0" algn="r">
              <a:spcBef>
                <a:spcPts val="0"/>
              </a:spcBef>
              <a:buNone/>
              <a:defRPr b="1" i="0" sz="1000" u="none" cap="none" strike="noStrike">
                <a:solidFill>
                  <a:schemeClr val="l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
        <p:nvSpPr>
          <p:cNvPr id="73" name="Google Shape;73;p9"/>
          <p:cNvSpPr txBox="1"/>
          <p:nvPr>
            <p:ph idx="11" type="ftr"/>
          </p:nvPr>
        </p:nvSpPr>
        <p:spPr>
          <a:xfrm>
            <a:off x="1809749" y="6543676"/>
            <a:ext cx="4086225" cy="24765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1" i="1" sz="1000" u="none" cap="none" strike="noStrike">
                <a:solidFill>
                  <a:schemeClr val="lt1"/>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74" name="Shape 74"/>
        <p:cNvGrpSpPr/>
        <p:nvPr/>
      </p:nvGrpSpPr>
      <p:grpSpPr>
        <a:xfrm>
          <a:off x="0" y="0"/>
          <a:ext cx="0" cy="0"/>
          <a:chOff x="0" y="0"/>
          <a:chExt cx="0" cy="0"/>
        </a:xfrm>
      </p:grpSpPr>
      <p:sp>
        <p:nvSpPr>
          <p:cNvPr id="75" name="Google Shape;75;p10"/>
          <p:cNvSpPr/>
          <p:nvPr/>
        </p:nvSpPr>
        <p:spPr>
          <a:xfrm>
            <a:off x="0" y="0"/>
            <a:ext cx="9144000" cy="6858000"/>
          </a:xfrm>
          <a:prstGeom prst="rect">
            <a:avLst/>
          </a:prstGeom>
          <a:solidFill>
            <a:schemeClr val="dk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rbel"/>
              <a:ea typeface="Corbel"/>
              <a:cs typeface="Corbel"/>
              <a:sym typeface="Corbel"/>
            </a:endParaRPr>
          </a:p>
        </p:txBody>
      </p:sp>
      <p:sp>
        <p:nvSpPr>
          <p:cNvPr id="76" name="Google Shape;76;p10"/>
          <p:cNvSpPr/>
          <p:nvPr>
            <p:ph idx="2" type="pic"/>
          </p:nvPr>
        </p:nvSpPr>
        <p:spPr>
          <a:xfrm>
            <a:off x="5229224" y="0"/>
            <a:ext cx="3914775" cy="5657850"/>
          </a:xfrm>
          <a:prstGeom prst="rect">
            <a:avLst/>
          </a:prstGeom>
          <a:noFill/>
          <a:ln>
            <a:noFill/>
          </a:ln>
        </p:spPr>
        <p:txBody>
          <a:bodyPr anchorCtr="0" anchor="ctr" bIns="91425" lIns="91425" spcFirstLastPara="1" rIns="91425" wrap="square" tIns="91425"/>
          <a:lstStyle>
            <a:lvl1pPr lvl="0" marR="0" rtl="0" algn="ctr">
              <a:spcBef>
                <a:spcPts val="1200"/>
              </a:spcBef>
              <a:spcAft>
                <a:spcPts val="0"/>
              </a:spcAft>
              <a:buClr>
                <a:schemeClr val="accent5"/>
              </a:buClr>
              <a:buSzPts val="3200"/>
              <a:buFont typeface="Arial"/>
              <a:buNone/>
              <a:defRPr b="0" i="0" sz="3200" u="none" cap="none" strike="noStrike">
                <a:solidFill>
                  <a:schemeClr val="lt1"/>
                </a:solidFill>
                <a:latin typeface="Corbel"/>
                <a:ea typeface="Corbel"/>
                <a:cs typeface="Corbel"/>
                <a:sym typeface="Corbel"/>
              </a:defRPr>
            </a:lvl1pPr>
            <a:lvl2pPr lvl="1" marR="0" rtl="0" algn="l">
              <a:spcBef>
                <a:spcPts val="600"/>
              </a:spcBef>
              <a:spcAft>
                <a:spcPts val="0"/>
              </a:spcAft>
              <a:buClr>
                <a:schemeClr val="accent1"/>
              </a:buClr>
              <a:buSzPts val="2800"/>
              <a:buFont typeface="Arial"/>
              <a:buNone/>
              <a:defRPr b="0" i="0" sz="2800" u="none" cap="none" strike="noStrike">
                <a:solidFill>
                  <a:schemeClr val="lt1"/>
                </a:solidFill>
                <a:latin typeface="Corbel"/>
                <a:ea typeface="Corbel"/>
                <a:cs typeface="Corbel"/>
                <a:sym typeface="Corbel"/>
              </a:defRPr>
            </a:lvl2pPr>
            <a:lvl3pPr lvl="2" marR="0" rtl="0" algn="l">
              <a:spcBef>
                <a:spcPts val="600"/>
              </a:spcBef>
              <a:spcAft>
                <a:spcPts val="0"/>
              </a:spcAft>
              <a:buClr>
                <a:schemeClr val="accent1"/>
              </a:buClr>
              <a:buSzPts val="2400"/>
              <a:buFont typeface="Arial"/>
              <a:buNone/>
              <a:defRPr b="0" i="0" sz="2400" u="none" cap="none" strike="noStrike">
                <a:solidFill>
                  <a:schemeClr val="lt1"/>
                </a:solidFill>
                <a:latin typeface="Corbel"/>
                <a:ea typeface="Corbel"/>
                <a:cs typeface="Corbel"/>
                <a:sym typeface="Corbel"/>
              </a:defRPr>
            </a:lvl3pPr>
            <a:lvl4pPr lvl="3" marR="0" rtl="0" algn="l">
              <a:spcBef>
                <a:spcPts val="600"/>
              </a:spcBef>
              <a:spcAft>
                <a:spcPts val="0"/>
              </a:spcAft>
              <a:buClr>
                <a:schemeClr val="accent1"/>
              </a:buClr>
              <a:buSzPts val="2000"/>
              <a:buFont typeface="Arial"/>
              <a:buNone/>
              <a:defRPr b="0" i="0" sz="2000" u="none" cap="none" strike="noStrike">
                <a:solidFill>
                  <a:schemeClr val="lt1"/>
                </a:solidFill>
                <a:latin typeface="Corbel"/>
                <a:ea typeface="Corbel"/>
                <a:cs typeface="Corbel"/>
                <a:sym typeface="Corbel"/>
              </a:defRPr>
            </a:lvl4pPr>
            <a:lvl5pPr lvl="4" marR="0" rtl="0" algn="l">
              <a:spcBef>
                <a:spcPts val="600"/>
              </a:spcBef>
              <a:spcAft>
                <a:spcPts val="0"/>
              </a:spcAft>
              <a:buClr>
                <a:schemeClr val="accent1"/>
              </a:buClr>
              <a:buSzPts val="2000"/>
              <a:buFont typeface="Arial"/>
              <a:buNone/>
              <a:defRPr b="0" i="0" sz="2000" u="none" cap="none" strike="noStrike">
                <a:solidFill>
                  <a:schemeClr val="lt1"/>
                </a:solidFill>
                <a:latin typeface="Corbel"/>
                <a:ea typeface="Corbel"/>
                <a:cs typeface="Corbel"/>
                <a:sym typeface="Corbel"/>
              </a:defRPr>
            </a:lvl5pPr>
            <a:lvl6pPr lvl="5" marR="0" rtl="0" algn="l">
              <a:spcBef>
                <a:spcPts val="600"/>
              </a:spcBef>
              <a:spcAft>
                <a:spcPts val="0"/>
              </a:spcAft>
              <a:buClr>
                <a:schemeClr val="accent1"/>
              </a:buClr>
              <a:buSzPts val="2000"/>
              <a:buFont typeface="Arial"/>
              <a:buNone/>
              <a:defRPr b="0" i="0" sz="2000" u="none" cap="none" strike="noStrike">
                <a:solidFill>
                  <a:schemeClr val="lt1"/>
                </a:solidFill>
                <a:latin typeface="Corbel"/>
                <a:ea typeface="Corbel"/>
                <a:cs typeface="Corbel"/>
                <a:sym typeface="Corbel"/>
              </a:defRPr>
            </a:lvl6pPr>
            <a:lvl7pPr lvl="6" marR="0" rtl="0" algn="l">
              <a:spcBef>
                <a:spcPts val="600"/>
              </a:spcBef>
              <a:spcAft>
                <a:spcPts val="0"/>
              </a:spcAft>
              <a:buClr>
                <a:schemeClr val="accent1"/>
              </a:buClr>
              <a:buSzPts val="2000"/>
              <a:buFont typeface="Arial"/>
              <a:buNone/>
              <a:defRPr b="0" i="0" sz="2000" u="none" cap="none" strike="noStrike">
                <a:solidFill>
                  <a:schemeClr val="lt1"/>
                </a:solidFill>
                <a:latin typeface="Corbel"/>
                <a:ea typeface="Corbel"/>
                <a:cs typeface="Corbel"/>
                <a:sym typeface="Corbel"/>
              </a:defRPr>
            </a:lvl7pPr>
            <a:lvl8pPr lvl="7" marR="0" rtl="0" algn="l">
              <a:spcBef>
                <a:spcPts val="600"/>
              </a:spcBef>
              <a:spcAft>
                <a:spcPts val="0"/>
              </a:spcAft>
              <a:buClr>
                <a:schemeClr val="accent1"/>
              </a:buClr>
              <a:buSzPts val="2000"/>
              <a:buFont typeface="Arial"/>
              <a:buNone/>
              <a:defRPr b="0" i="0" sz="2000" u="none" cap="none" strike="noStrike">
                <a:solidFill>
                  <a:schemeClr val="lt1"/>
                </a:solidFill>
                <a:latin typeface="Corbel"/>
                <a:ea typeface="Corbel"/>
                <a:cs typeface="Corbel"/>
                <a:sym typeface="Corbel"/>
              </a:defRPr>
            </a:lvl8pPr>
            <a:lvl9pPr lvl="8" marR="0" rtl="0" algn="l">
              <a:spcBef>
                <a:spcPts val="600"/>
              </a:spcBef>
              <a:spcAft>
                <a:spcPts val="0"/>
              </a:spcAft>
              <a:buClr>
                <a:schemeClr val="accent1"/>
              </a:buClr>
              <a:buSzPts val="2000"/>
              <a:buFont typeface="Arial"/>
              <a:buNone/>
              <a:defRPr b="0" i="0" sz="2000" u="none" cap="none" strike="noStrike">
                <a:solidFill>
                  <a:schemeClr val="lt1"/>
                </a:solidFill>
                <a:latin typeface="Corbel"/>
                <a:ea typeface="Corbel"/>
                <a:cs typeface="Corbel"/>
                <a:sym typeface="Corbel"/>
              </a:defRPr>
            </a:lvl9pPr>
          </a:lstStyle>
          <a:p/>
        </p:txBody>
      </p:sp>
      <p:sp>
        <p:nvSpPr>
          <p:cNvPr id="77" name="Google Shape;77;p10"/>
          <p:cNvSpPr txBox="1"/>
          <p:nvPr>
            <p:ph idx="1" type="body"/>
          </p:nvPr>
        </p:nvSpPr>
        <p:spPr>
          <a:xfrm>
            <a:off x="352426" y="1600199"/>
            <a:ext cx="4572000" cy="3593237"/>
          </a:xfrm>
          <a:prstGeom prst="rect">
            <a:avLst/>
          </a:prstGeom>
          <a:noFill/>
          <a:ln>
            <a:noFill/>
          </a:ln>
        </p:spPr>
        <p:txBody>
          <a:bodyPr anchorCtr="0" anchor="t" bIns="91425" lIns="91425" spcFirstLastPara="1" rIns="91425" wrap="square" tIns="91425"/>
          <a:lstStyle>
            <a:lvl1pPr indent="-228600" lvl="0" marL="457200" marR="0" rtl="0" algn="l">
              <a:lnSpc>
                <a:spcPct val="150000"/>
              </a:lnSpc>
              <a:spcBef>
                <a:spcPts val="0"/>
              </a:spcBef>
              <a:spcAft>
                <a:spcPts val="0"/>
              </a:spcAft>
              <a:buClr>
                <a:schemeClr val="accent5"/>
              </a:buClr>
              <a:buSzPts val="1600"/>
              <a:buFont typeface="Arial"/>
              <a:buNone/>
              <a:defRPr b="0" i="1" sz="1600" u="none" cap="none" strike="noStrike">
                <a:solidFill>
                  <a:schemeClr val="lt1"/>
                </a:solidFill>
                <a:latin typeface="Corbel"/>
                <a:ea typeface="Corbel"/>
                <a:cs typeface="Corbel"/>
                <a:sym typeface="Corbel"/>
              </a:defRPr>
            </a:lvl1pPr>
            <a:lvl2pPr indent="-228600" lvl="1" marL="914400" marR="0" rtl="0" algn="l">
              <a:spcBef>
                <a:spcPts val="600"/>
              </a:spcBef>
              <a:spcAft>
                <a:spcPts val="0"/>
              </a:spcAft>
              <a:buClr>
                <a:schemeClr val="accent1"/>
              </a:buClr>
              <a:buSzPts val="1600"/>
              <a:buFont typeface="Arial"/>
              <a:buNone/>
              <a:defRPr b="0" i="0" sz="1600" u="none" cap="none" strike="noStrike">
                <a:solidFill>
                  <a:schemeClr val="dk2"/>
                </a:solidFill>
                <a:latin typeface="Corbel"/>
                <a:ea typeface="Corbel"/>
                <a:cs typeface="Corbel"/>
                <a:sym typeface="Corbel"/>
              </a:defRPr>
            </a:lvl2pPr>
            <a:lvl3pPr indent="-228600" lvl="2" marL="1371600" marR="0" rtl="0" algn="l">
              <a:spcBef>
                <a:spcPts val="600"/>
              </a:spcBef>
              <a:spcAft>
                <a:spcPts val="0"/>
              </a:spcAft>
              <a:buClr>
                <a:schemeClr val="accent1"/>
              </a:buClr>
              <a:buSzPts val="1600"/>
              <a:buFont typeface="Arial"/>
              <a:buNone/>
              <a:defRPr b="0" i="0" sz="1600" u="none" cap="none" strike="noStrike">
                <a:solidFill>
                  <a:schemeClr val="dk2"/>
                </a:solidFill>
                <a:latin typeface="Corbel"/>
                <a:ea typeface="Corbel"/>
                <a:cs typeface="Corbel"/>
                <a:sym typeface="Corbel"/>
              </a:defRPr>
            </a:lvl3pPr>
            <a:lvl4pPr indent="-228600" lvl="3" marL="1828800" marR="0" rtl="0" algn="l">
              <a:spcBef>
                <a:spcPts val="600"/>
              </a:spcBef>
              <a:spcAft>
                <a:spcPts val="0"/>
              </a:spcAft>
              <a:buClr>
                <a:schemeClr val="accent1"/>
              </a:buClr>
              <a:buSzPts val="1600"/>
              <a:buFont typeface="Arial"/>
              <a:buNone/>
              <a:defRPr b="0" i="0" sz="1600" u="none" cap="none" strike="noStrike">
                <a:solidFill>
                  <a:schemeClr val="dk2"/>
                </a:solidFill>
                <a:latin typeface="Corbel"/>
                <a:ea typeface="Corbel"/>
                <a:cs typeface="Corbel"/>
                <a:sym typeface="Corbel"/>
              </a:defRPr>
            </a:lvl4pPr>
            <a:lvl5pPr indent="-228600" lvl="4" marL="2286000" marR="0" rtl="0" algn="l">
              <a:spcBef>
                <a:spcPts val="600"/>
              </a:spcBef>
              <a:spcAft>
                <a:spcPts val="0"/>
              </a:spcAft>
              <a:buClr>
                <a:schemeClr val="accent1"/>
              </a:buClr>
              <a:buSzPts val="1600"/>
              <a:buFont typeface="Arial"/>
              <a:buNone/>
              <a:defRPr b="0" i="0" sz="1600" u="none" cap="none" strike="noStrike">
                <a:solidFill>
                  <a:schemeClr val="dk2"/>
                </a:solidFill>
                <a:latin typeface="Corbel"/>
                <a:ea typeface="Corbel"/>
                <a:cs typeface="Corbel"/>
                <a:sym typeface="Corbel"/>
              </a:defRPr>
            </a:lvl5pPr>
            <a:lvl6pPr indent="-330200" lvl="5" marL="2743200" marR="0" rtl="0" algn="l">
              <a:spcBef>
                <a:spcPts val="600"/>
              </a:spcBef>
              <a:spcAft>
                <a:spcPts val="0"/>
              </a:spcAft>
              <a:buClr>
                <a:schemeClr val="accent1"/>
              </a:buClr>
              <a:buSzPts val="1600"/>
              <a:buFont typeface="Arial"/>
              <a:buChar char="•"/>
              <a:defRPr b="0" i="0" sz="1600" u="none" cap="none" strike="noStrike">
                <a:solidFill>
                  <a:schemeClr val="lt1"/>
                </a:solidFill>
                <a:latin typeface="Corbel"/>
                <a:ea typeface="Corbel"/>
                <a:cs typeface="Corbel"/>
                <a:sym typeface="Corbel"/>
              </a:defRPr>
            </a:lvl6pPr>
            <a:lvl7pPr indent="-330200" lvl="6" marL="3200400" marR="0" rtl="0" algn="l">
              <a:spcBef>
                <a:spcPts val="600"/>
              </a:spcBef>
              <a:spcAft>
                <a:spcPts val="0"/>
              </a:spcAft>
              <a:buClr>
                <a:schemeClr val="accent1"/>
              </a:buClr>
              <a:buSzPts val="1600"/>
              <a:buFont typeface="Arial"/>
              <a:buChar char="•"/>
              <a:defRPr b="0" i="0" sz="1600" u="none" cap="none" strike="noStrike">
                <a:solidFill>
                  <a:schemeClr val="lt1"/>
                </a:solidFill>
                <a:latin typeface="Corbel"/>
                <a:ea typeface="Corbel"/>
                <a:cs typeface="Corbel"/>
                <a:sym typeface="Corbel"/>
              </a:defRPr>
            </a:lvl7pPr>
            <a:lvl8pPr indent="-330200" lvl="7" marL="3657600" marR="0" rtl="0" algn="l">
              <a:spcBef>
                <a:spcPts val="600"/>
              </a:spcBef>
              <a:spcAft>
                <a:spcPts val="0"/>
              </a:spcAft>
              <a:buClr>
                <a:schemeClr val="accent1"/>
              </a:buClr>
              <a:buSzPts val="1600"/>
              <a:buFont typeface="Arial"/>
              <a:buChar char="•"/>
              <a:defRPr b="0" i="0" sz="1600" u="none" cap="none" strike="noStrike">
                <a:solidFill>
                  <a:schemeClr val="lt1"/>
                </a:solidFill>
                <a:latin typeface="Corbel"/>
                <a:ea typeface="Corbel"/>
                <a:cs typeface="Corbel"/>
                <a:sym typeface="Corbel"/>
              </a:defRPr>
            </a:lvl8pPr>
            <a:lvl9pPr indent="-330200" lvl="8" marL="4114800" marR="0" rtl="0" algn="l">
              <a:spcBef>
                <a:spcPts val="600"/>
              </a:spcBef>
              <a:spcAft>
                <a:spcPts val="0"/>
              </a:spcAft>
              <a:buClr>
                <a:schemeClr val="accent1"/>
              </a:buClr>
              <a:buSzPts val="1600"/>
              <a:buFont typeface="Arial"/>
              <a:buChar char="•"/>
              <a:defRPr b="0" i="0" sz="1600" u="none" cap="none" strike="noStrike">
                <a:solidFill>
                  <a:schemeClr val="lt1"/>
                </a:solidFill>
                <a:latin typeface="Corbel"/>
                <a:ea typeface="Corbel"/>
                <a:cs typeface="Corbel"/>
                <a:sym typeface="Corbel"/>
              </a:defRPr>
            </a:lvl9pPr>
          </a:lstStyle>
          <a:p/>
        </p:txBody>
      </p:sp>
      <p:sp>
        <p:nvSpPr>
          <p:cNvPr id="78" name="Google Shape;78;p10"/>
          <p:cNvSpPr/>
          <p:nvPr/>
        </p:nvSpPr>
        <p:spPr>
          <a:xfrm>
            <a:off x="0" y="5734050"/>
            <a:ext cx="9144000" cy="1123950"/>
          </a:xfrm>
          <a:prstGeom prst="rect">
            <a:avLst/>
          </a:prstGeom>
          <a:solidFill>
            <a:schemeClr val="accent5">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rbel"/>
              <a:ea typeface="Corbel"/>
              <a:cs typeface="Corbel"/>
              <a:sym typeface="Corbel"/>
            </a:endParaRPr>
          </a:p>
        </p:txBody>
      </p:sp>
      <p:cxnSp>
        <p:nvCxnSpPr>
          <p:cNvPr id="79" name="Google Shape;79;p10"/>
          <p:cNvCxnSpPr/>
          <p:nvPr/>
        </p:nvCxnSpPr>
        <p:spPr>
          <a:xfrm>
            <a:off x="0" y="5695950"/>
            <a:ext cx="9144000" cy="1588"/>
          </a:xfrm>
          <a:prstGeom prst="straightConnector1">
            <a:avLst/>
          </a:prstGeom>
          <a:noFill/>
          <a:ln cap="flat" cmpd="sng" w="76200">
            <a:solidFill>
              <a:schemeClr val="lt1"/>
            </a:solidFill>
            <a:prstDash val="solid"/>
            <a:round/>
            <a:headEnd len="sm" w="sm" type="none"/>
            <a:tailEnd len="sm" w="sm" type="none"/>
          </a:ln>
        </p:spPr>
      </p:cxnSp>
      <p:sp>
        <p:nvSpPr>
          <p:cNvPr id="80" name="Google Shape;80;p10"/>
          <p:cNvSpPr txBox="1"/>
          <p:nvPr>
            <p:ph type="title"/>
          </p:nvPr>
        </p:nvSpPr>
        <p:spPr>
          <a:xfrm>
            <a:off x="352425" y="275208"/>
            <a:ext cx="4572000" cy="1324992"/>
          </a:xfrm>
          <a:prstGeom prst="rect">
            <a:avLst/>
          </a:prstGeom>
          <a:noFill/>
          <a:ln>
            <a:noFill/>
          </a:ln>
        </p:spPr>
        <p:txBody>
          <a:bodyPr anchorCtr="0" anchor="b" bIns="91425" lIns="91425" spcFirstLastPara="1" rIns="91425" wrap="square" tIns="91425"/>
          <a:lstStyle>
            <a:lvl1pPr lvl="0" marR="0" rtl="0" algn="l">
              <a:spcBef>
                <a:spcPts val="400"/>
              </a:spcBef>
              <a:spcAft>
                <a:spcPts val="0"/>
              </a:spcAft>
              <a:buClr>
                <a:schemeClr val="lt1"/>
              </a:buClr>
              <a:buSzPts val="4000"/>
              <a:buFont typeface="Corbel"/>
              <a:buNone/>
              <a:defRPr b="0" i="0" sz="4000" u="none" cap="none" strike="noStrike">
                <a:solidFill>
                  <a:schemeClr val="lt1"/>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1" name="Google Shape;81;p10"/>
          <p:cNvSpPr txBox="1"/>
          <p:nvPr>
            <p:ph idx="10" type="dt"/>
          </p:nvPr>
        </p:nvSpPr>
        <p:spPr>
          <a:xfrm>
            <a:off x="352426" y="6543676"/>
            <a:ext cx="1466850" cy="24765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1" i="0" sz="1000" u="none" cap="none" strike="noStrike">
                <a:solidFill>
                  <a:schemeClr val="lt1"/>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82" name="Google Shape;82;p10"/>
          <p:cNvSpPr txBox="1"/>
          <p:nvPr>
            <p:ph idx="12" type="sldNum"/>
          </p:nvPr>
        </p:nvSpPr>
        <p:spPr>
          <a:xfrm>
            <a:off x="7886700" y="6543676"/>
            <a:ext cx="876300" cy="24765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1000" u="none" cap="none" strike="noStrike">
                <a:solidFill>
                  <a:schemeClr val="lt1"/>
                </a:solidFill>
                <a:latin typeface="Corbel"/>
                <a:ea typeface="Corbel"/>
                <a:cs typeface="Corbel"/>
                <a:sym typeface="Corbel"/>
              </a:defRPr>
            </a:lvl1pPr>
            <a:lvl2pPr indent="0" lvl="1" marL="0" marR="0" rtl="0" algn="r">
              <a:spcBef>
                <a:spcPts val="0"/>
              </a:spcBef>
              <a:buNone/>
              <a:defRPr b="1" i="0" sz="1000" u="none" cap="none" strike="noStrike">
                <a:solidFill>
                  <a:schemeClr val="lt1"/>
                </a:solidFill>
                <a:latin typeface="Corbel"/>
                <a:ea typeface="Corbel"/>
                <a:cs typeface="Corbel"/>
                <a:sym typeface="Corbel"/>
              </a:defRPr>
            </a:lvl2pPr>
            <a:lvl3pPr indent="0" lvl="2" marL="0" marR="0" rtl="0" algn="r">
              <a:spcBef>
                <a:spcPts val="0"/>
              </a:spcBef>
              <a:buNone/>
              <a:defRPr b="1" i="0" sz="1000" u="none" cap="none" strike="noStrike">
                <a:solidFill>
                  <a:schemeClr val="lt1"/>
                </a:solidFill>
                <a:latin typeface="Corbel"/>
                <a:ea typeface="Corbel"/>
                <a:cs typeface="Corbel"/>
                <a:sym typeface="Corbel"/>
              </a:defRPr>
            </a:lvl3pPr>
            <a:lvl4pPr indent="0" lvl="3" marL="0" marR="0" rtl="0" algn="r">
              <a:spcBef>
                <a:spcPts val="0"/>
              </a:spcBef>
              <a:buNone/>
              <a:defRPr b="1" i="0" sz="1000" u="none" cap="none" strike="noStrike">
                <a:solidFill>
                  <a:schemeClr val="lt1"/>
                </a:solidFill>
                <a:latin typeface="Corbel"/>
                <a:ea typeface="Corbel"/>
                <a:cs typeface="Corbel"/>
                <a:sym typeface="Corbel"/>
              </a:defRPr>
            </a:lvl4pPr>
            <a:lvl5pPr indent="0" lvl="4" marL="0" marR="0" rtl="0" algn="r">
              <a:spcBef>
                <a:spcPts val="0"/>
              </a:spcBef>
              <a:buNone/>
              <a:defRPr b="1" i="0" sz="1000" u="none" cap="none" strike="noStrike">
                <a:solidFill>
                  <a:schemeClr val="lt1"/>
                </a:solidFill>
                <a:latin typeface="Corbel"/>
                <a:ea typeface="Corbel"/>
                <a:cs typeface="Corbel"/>
                <a:sym typeface="Corbel"/>
              </a:defRPr>
            </a:lvl5pPr>
            <a:lvl6pPr indent="0" lvl="5" marL="0" marR="0" rtl="0" algn="r">
              <a:spcBef>
                <a:spcPts val="0"/>
              </a:spcBef>
              <a:buNone/>
              <a:defRPr b="1" i="0" sz="1000" u="none" cap="none" strike="noStrike">
                <a:solidFill>
                  <a:schemeClr val="lt1"/>
                </a:solidFill>
                <a:latin typeface="Corbel"/>
                <a:ea typeface="Corbel"/>
                <a:cs typeface="Corbel"/>
                <a:sym typeface="Corbel"/>
              </a:defRPr>
            </a:lvl6pPr>
            <a:lvl7pPr indent="0" lvl="6" marL="0" marR="0" rtl="0" algn="r">
              <a:spcBef>
                <a:spcPts val="0"/>
              </a:spcBef>
              <a:buNone/>
              <a:defRPr b="1" i="0" sz="1000" u="none" cap="none" strike="noStrike">
                <a:solidFill>
                  <a:schemeClr val="lt1"/>
                </a:solidFill>
                <a:latin typeface="Corbel"/>
                <a:ea typeface="Corbel"/>
                <a:cs typeface="Corbel"/>
                <a:sym typeface="Corbel"/>
              </a:defRPr>
            </a:lvl7pPr>
            <a:lvl8pPr indent="0" lvl="7" marL="0" marR="0" rtl="0" algn="r">
              <a:spcBef>
                <a:spcPts val="0"/>
              </a:spcBef>
              <a:buNone/>
              <a:defRPr b="1" i="0" sz="1000" u="none" cap="none" strike="noStrike">
                <a:solidFill>
                  <a:schemeClr val="lt1"/>
                </a:solidFill>
                <a:latin typeface="Corbel"/>
                <a:ea typeface="Corbel"/>
                <a:cs typeface="Corbel"/>
                <a:sym typeface="Corbel"/>
              </a:defRPr>
            </a:lvl8pPr>
            <a:lvl9pPr indent="0" lvl="8" marL="0" marR="0" rtl="0" algn="r">
              <a:spcBef>
                <a:spcPts val="0"/>
              </a:spcBef>
              <a:buNone/>
              <a:defRPr b="1" i="0" sz="1000" u="none" cap="none" strike="noStrike">
                <a:solidFill>
                  <a:schemeClr val="l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
        <p:nvSpPr>
          <p:cNvPr id="83" name="Google Shape;83;p10"/>
          <p:cNvSpPr txBox="1"/>
          <p:nvPr>
            <p:ph idx="11" type="ftr"/>
          </p:nvPr>
        </p:nvSpPr>
        <p:spPr>
          <a:xfrm>
            <a:off x="1809749" y="6543676"/>
            <a:ext cx="4086225" cy="24765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1" i="1" sz="1000" u="none" cap="none" strike="noStrike">
                <a:solidFill>
                  <a:schemeClr val="lt1"/>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4.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2.xml"/><Relationship Id="rId3" Type="http://schemas.openxmlformats.org/officeDocument/2006/relationships/theme" Target="../theme/theme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theme" Target="../theme/theme2.xml"/><Relationship Id="rId12" Type="http://schemas.openxmlformats.org/officeDocument/2006/relationships/slideLayout" Target="../slideLayouts/slideLayout23.xml"/><Relationship Id="rId1" Type="http://schemas.openxmlformats.org/officeDocument/2006/relationships/image" Target="../media/image2.png"/><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52426" y="228600"/>
            <a:ext cx="7680960" cy="1066800"/>
          </a:xfrm>
          <a:prstGeom prst="rect">
            <a:avLst/>
          </a:prstGeom>
          <a:noFill/>
          <a:ln>
            <a:noFill/>
          </a:ln>
        </p:spPr>
        <p:txBody>
          <a:bodyPr anchorCtr="0" anchor="b" bIns="91425" lIns="91425" spcFirstLastPara="1" rIns="91425" wrap="square" tIns="91425"/>
          <a:lstStyle>
            <a:lvl1pPr lvl="0" marR="0" rtl="0" algn="l">
              <a:spcBef>
                <a:spcPts val="400"/>
              </a:spcBef>
              <a:spcAft>
                <a:spcPts val="0"/>
              </a:spcAft>
              <a:buClr>
                <a:schemeClr val="lt1"/>
              </a:buClr>
              <a:buSzPts val="4000"/>
              <a:buFont typeface="Corbel"/>
              <a:buNone/>
              <a:defRPr b="0" i="0" sz="4000" u="none" cap="none" strike="noStrike">
                <a:solidFill>
                  <a:schemeClr val="lt1"/>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352426" y="1463040"/>
            <a:ext cx="7680960" cy="4343400"/>
          </a:xfrm>
          <a:prstGeom prst="rect">
            <a:avLst/>
          </a:prstGeom>
          <a:noFill/>
          <a:ln>
            <a:noFill/>
          </a:ln>
        </p:spPr>
        <p:txBody>
          <a:bodyPr anchorCtr="0" anchor="t" bIns="91425" lIns="91425" spcFirstLastPara="1" rIns="91425" wrap="square" tIns="91425"/>
          <a:lstStyle>
            <a:lvl1pPr indent="-228600" lvl="0" marL="457200" marR="0" rtl="0" algn="l">
              <a:spcBef>
                <a:spcPts val="1200"/>
              </a:spcBef>
              <a:spcAft>
                <a:spcPts val="0"/>
              </a:spcAft>
              <a:buClr>
                <a:schemeClr val="accent5"/>
              </a:buClr>
              <a:buSzPts val="1800"/>
              <a:buFont typeface="Arial"/>
              <a:buNone/>
              <a:defRPr b="0" i="0" sz="1800" u="none" cap="none" strike="noStrike">
                <a:solidFill>
                  <a:schemeClr val="lt1"/>
                </a:solidFill>
                <a:latin typeface="Corbel"/>
                <a:ea typeface="Corbel"/>
                <a:cs typeface="Corbel"/>
                <a:sym typeface="Corbel"/>
              </a:defRPr>
            </a:lvl1pPr>
            <a:lvl2pPr indent="-330200" lvl="1" marL="914400" marR="0" rtl="0" algn="l">
              <a:spcBef>
                <a:spcPts val="600"/>
              </a:spcBef>
              <a:spcAft>
                <a:spcPts val="0"/>
              </a:spcAft>
              <a:buClr>
                <a:schemeClr val="accent1"/>
              </a:buClr>
              <a:buSzPts val="1600"/>
              <a:buFont typeface="Arial"/>
              <a:buChar char="•"/>
              <a:defRPr b="0" i="0" sz="1600" u="none" cap="none" strike="noStrike">
                <a:solidFill>
                  <a:schemeClr val="lt1"/>
                </a:solidFill>
                <a:latin typeface="Corbel"/>
                <a:ea typeface="Corbel"/>
                <a:cs typeface="Corbel"/>
                <a:sym typeface="Corbel"/>
              </a:defRPr>
            </a:lvl2pPr>
            <a:lvl3pPr indent="-330200" lvl="2" marL="1371600" marR="0" rtl="0" algn="l">
              <a:spcBef>
                <a:spcPts val="600"/>
              </a:spcBef>
              <a:spcAft>
                <a:spcPts val="0"/>
              </a:spcAft>
              <a:buClr>
                <a:schemeClr val="accent1"/>
              </a:buClr>
              <a:buSzPts val="1600"/>
              <a:buFont typeface="Arial"/>
              <a:buChar char="•"/>
              <a:defRPr b="0" i="0" sz="1600" u="none" cap="none" strike="noStrike">
                <a:solidFill>
                  <a:schemeClr val="lt1"/>
                </a:solidFill>
                <a:latin typeface="Corbel"/>
                <a:ea typeface="Corbel"/>
                <a:cs typeface="Corbel"/>
                <a:sym typeface="Corbel"/>
              </a:defRPr>
            </a:lvl3pPr>
            <a:lvl4pPr indent="-330200" lvl="3" marL="1828800" marR="0" rtl="0" algn="l">
              <a:spcBef>
                <a:spcPts val="600"/>
              </a:spcBef>
              <a:spcAft>
                <a:spcPts val="0"/>
              </a:spcAft>
              <a:buClr>
                <a:schemeClr val="accent1"/>
              </a:buClr>
              <a:buSzPts val="1600"/>
              <a:buFont typeface="Arial"/>
              <a:buChar char="•"/>
              <a:defRPr b="0" i="0" sz="1600" u="none" cap="none" strike="noStrike">
                <a:solidFill>
                  <a:schemeClr val="lt1"/>
                </a:solidFill>
                <a:latin typeface="Corbel"/>
                <a:ea typeface="Corbel"/>
                <a:cs typeface="Corbel"/>
                <a:sym typeface="Corbel"/>
              </a:defRPr>
            </a:lvl4pPr>
            <a:lvl5pPr indent="-330200" lvl="4" marL="2286000" marR="0" rtl="0" algn="l">
              <a:spcBef>
                <a:spcPts val="600"/>
              </a:spcBef>
              <a:spcAft>
                <a:spcPts val="0"/>
              </a:spcAft>
              <a:buClr>
                <a:schemeClr val="accent1"/>
              </a:buClr>
              <a:buSzPts val="1600"/>
              <a:buFont typeface="Arial"/>
              <a:buChar char="•"/>
              <a:defRPr b="0" i="0" sz="1600" u="none" cap="none" strike="noStrike">
                <a:solidFill>
                  <a:schemeClr val="lt1"/>
                </a:solidFill>
                <a:latin typeface="Corbel"/>
                <a:ea typeface="Corbel"/>
                <a:cs typeface="Corbel"/>
                <a:sym typeface="Corbel"/>
              </a:defRPr>
            </a:lvl5pPr>
            <a:lvl6pPr indent="-330200" lvl="5" marL="2743200" marR="0" rtl="0" algn="l">
              <a:spcBef>
                <a:spcPts val="600"/>
              </a:spcBef>
              <a:spcAft>
                <a:spcPts val="0"/>
              </a:spcAft>
              <a:buClr>
                <a:schemeClr val="accent1"/>
              </a:buClr>
              <a:buSzPts val="1600"/>
              <a:buFont typeface="Arial"/>
              <a:buChar char="•"/>
              <a:defRPr b="0" i="0" sz="1600" u="none" cap="none" strike="noStrike">
                <a:solidFill>
                  <a:schemeClr val="lt1"/>
                </a:solidFill>
                <a:latin typeface="Corbel"/>
                <a:ea typeface="Corbel"/>
                <a:cs typeface="Corbel"/>
                <a:sym typeface="Corbel"/>
              </a:defRPr>
            </a:lvl6pPr>
            <a:lvl7pPr indent="-330200" lvl="6" marL="3200400" marR="0" rtl="0" algn="l">
              <a:spcBef>
                <a:spcPts val="600"/>
              </a:spcBef>
              <a:spcAft>
                <a:spcPts val="0"/>
              </a:spcAft>
              <a:buClr>
                <a:schemeClr val="accent1"/>
              </a:buClr>
              <a:buSzPts val="1600"/>
              <a:buFont typeface="Arial"/>
              <a:buChar char="•"/>
              <a:defRPr b="0" i="0" sz="1600" u="none" cap="none" strike="noStrike">
                <a:solidFill>
                  <a:schemeClr val="lt1"/>
                </a:solidFill>
                <a:latin typeface="Corbel"/>
                <a:ea typeface="Corbel"/>
                <a:cs typeface="Corbel"/>
                <a:sym typeface="Corbel"/>
              </a:defRPr>
            </a:lvl7pPr>
            <a:lvl8pPr indent="-330200" lvl="7" marL="3657600" marR="0" rtl="0" algn="l">
              <a:spcBef>
                <a:spcPts val="600"/>
              </a:spcBef>
              <a:spcAft>
                <a:spcPts val="0"/>
              </a:spcAft>
              <a:buClr>
                <a:schemeClr val="accent1"/>
              </a:buClr>
              <a:buSzPts val="1600"/>
              <a:buFont typeface="Arial"/>
              <a:buChar char="•"/>
              <a:defRPr b="0" i="0" sz="1600" u="none" cap="none" strike="noStrike">
                <a:solidFill>
                  <a:schemeClr val="lt1"/>
                </a:solidFill>
                <a:latin typeface="Corbel"/>
                <a:ea typeface="Corbel"/>
                <a:cs typeface="Corbel"/>
                <a:sym typeface="Corbel"/>
              </a:defRPr>
            </a:lvl8pPr>
            <a:lvl9pPr indent="-330200" lvl="8" marL="4114800" marR="0" rtl="0" algn="l">
              <a:spcBef>
                <a:spcPts val="600"/>
              </a:spcBef>
              <a:spcAft>
                <a:spcPts val="0"/>
              </a:spcAft>
              <a:buClr>
                <a:schemeClr val="accent1"/>
              </a:buClr>
              <a:buSzPts val="1600"/>
              <a:buFont typeface="Arial"/>
              <a:buChar char="•"/>
              <a:defRPr b="0" i="0" sz="1600" u="none" cap="none" strike="noStrike">
                <a:solidFill>
                  <a:schemeClr val="lt1"/>
                </a:solidFill>
                <a:latin typeface="Corbel"/>
                <a:ea typeface="Corbel"/>
                <a:cs typeface="Corbel"/>
                <a:sym typeface="Corbel"/>
              </a:defRPr>
            </a:lvl9pPr>
          </a:lstStyle>
          <a:p/>
        </p:txBody>
      </p:sp>
      <p:sp>
        <p:nvSpPr>
          <p:cNvPr id="8" name="Google Shape;8;p1"/>
          <p:cNvSpPr txBox="1"/>
          <p:nvPr>
            <p:ph idx="10" type="dt"/>
          </p:nvPr>
        </p:nvSpPr>
        <p:spPr>
          <a:xfrm>
            <a:off x="352426" y="6543676"/>
            <a:ext cx="1466850" cy="24765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1" i="0" sz="1000" u="none" cap="none" strike="noStrike">
                <a:solidFill>
                  <a:schemeClr val="lt1"/>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9" name="Google Shape;9;p1"/>
          <p:cNvSpPr txBox="1"/>
          <p:nvPr>
            <p:ph idx="11" type="ftr"/>
          </p:nvPr>
        </p:nvSpPr>
        <p:spPr>
          <a:xfrm>
            <a:off x="1809749" y="6543676"/>
            <a:ext cx="4086225" cy="24765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1" i="1" sz="1000" u="none" cap="none" strike="noStrike">
                <a:solidFill>
                  <a:schemeClr val="lt1"/>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10" name="Google Shape;10;p1"/>
          <p:cNvSpPr txBox="1"/>
          <p:nvPr>
            <p:ph idx="12" type="sldNum"/>
          </p:nvPr>
        </p:nvSpPr>
        <p:spPr>
          <a:xfrm>
            <a:off x="7886700" y="6543676"/>
            <a:ext cx="876300" cy="24765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1000" u="none" cap="none" strike="noStrike">
                <a:solidFill>
                  <a:schemeClr val="lt1"/>
                </a:solidFill>
                <a:latin typeface="Corbel"/>
                <a:ea typeface="Corbel"/>
                <a:cs typeface="Corbel"/>
                <a:sym typeface="Corbel"/>
              </a:defRPr>
            </a:lvl1pPr>
            <a:lvl2pPr indent="0" lvl="1" marL="0" marR="0" rtl="0" algn="r">
              <a:spcBef>
                <a:spcPts val="0"/>
              </a:spcBef>
              <a:buNone/>
              <a:defRPr b="1" i="0" sz="1000" u="none" cap="none" strike="noStrike">
                <a:solidFill>
                  <a:schemeClr val="lt1"/>
                </a:solidFill>
                <a:latin typeface="Corbel"/>
                <a:ea typeface="Corbel"/>
                <a:cs typeface="Corbel"/>
                <a:sym typeface="Corbel"/>
              </a:defRPr>
            </a:lvl2pPr>
            <a:lvl3pPr indent="0" lvl="2" marL="0" marR="0" rtl="0" algn="r">
              <a:spcBef>
                <a:spcPts val="0"/>
              </a:spcBef>
              <a:buNone/>
              <a:defRPr b="1" i="0" sz="1000" u="none" cap="none" strike="noStrike">
                <a:solidFill>
                  <a:schemeClr val="lt1"/>
                </a:solidFill>
                <a:latin typeface="Corbel"/>
                <a:ea typeface="Corbel"/>
                <a:cs typeface="Corbel"/>
                <a:sym typeface="Corbel"/>
              </a:defRPr>
            </a:lvl3pPr>
            <a:lvl4pPr indent="0" lvl="3" marL="0" marR="0" rtl="0" algn="r">
              <a:spcBef>
                <a:spcPts val="0"/>
              </a:spcBef>
              <a:buNone/>
              <a:defRPr b="1" i="0" sz="1000" u="none" cap="none" strike="noStrike">
                <a:solidFill>
                  <a:schemeClr val="lt1"/>
                </a:solidFill>
                <a:latin typeface="Corbel"/>
                <a:ea typeface="Corbel"/>
                <a:cs typeface="Corbel"/>
                <a:sym typeface="Corbel"/>
              </a:defRPr>
            </a:lvl4pPr>
            <a:lvl5pPr indent="0" lvl="4" marL="0" marR="0" rtl="0" algn="r">
              <a:spcBef>
                <a:spcPts val="0"/>
              </a:spcBef>
              <a:buNone/>
              <a:defRPr b="1" i="0" sz="1000" u="none" cap="none" strike="noStrike">
                <a:solidFill>
                  <a:schemeClr val="lt1"/>
                </a:solidFill>
                <a:latin typeface="Corbel"/>
                <a:ea typeface="Corbel"/>
                <a:cs typeface="Corbel"/>
                <a:sym typeface="Corbel"/>
              </a:defRPr>
            </a:lvl5pPr>
            <a:lvl6pPr indent="0" lvl="5" marL="0" marR="0" rtl="0" algn="r">
              <a:spcBef>
                <a:spcPts val="0"/>
              </a:spcBef>
              <a:buNone/>
              <a:defRPr b="1" i="0" sz="1000" u="none" cap="none" strike="noStrike">
                <a:solidFill>
                  <a:schemeClr val="lt1"/>
                </a:solidFill>
                <a:latin typeface="Corbel"/>
                <a:ea typeface="Corbel"/>
                <a:cs typeface="Corbel"/>
                <a:sym typeface="Corbel"/>
              </a:defRPr>
            </a:lvl6pPr>
            <a:lvl7pPr indent="0" lvl="6" marL="0" marR="0" rtl="0" algn="r">
              <a:spcBef>
                <a:spcPts val="0"/>
              </a:spcBef>
              <a:buNone/>
              <a:defRPr b="1" i="0" sz="1000" u="none" cap="none" strike="noStrike">
                <a:solidFill>
                  <a:schemeClr val="lt1"/>
                </a:solidFill>
                <a:latin typeface="Corbel"/>
                <a:ea typeface="Corbel"/>
                <a:cs typeface="Corbel"/>
                <a:sym typeface="Corbel"/>
              </a:defRPr>
            </a:lvl7pPr>
            <a:lvl8pPr indent="0" lvl="7" marL="0" marR="0" rtl="0" algn="r">
              <a:spcBef>
                <a:spcPts val="0"/>
              </a:spcBef>
              <a:buNone/>
              <a:defRPr b="1" i="0" sz="1000" u="none" cap="none" strike="noStrike">
                <a:solidFill>
                  <a:schemeClr val="lt1"/>
                </a:solidFill>
                <a:latin typeface="Corbel"/>
                <a:ea typeface="Corbel"/>
                <a:cs typeface="Corbel"/>
                <a:sym typeface="Corbel"/>
              </a:defRPr>
            </a:lvl8pPr>
            <a:lvl9pPr indent="0" lvl="8" marL="0" marR="0" rtl="0" algn="r">
              <a:spcBef>
                <a:spcPts val="0"/>
              </a:spcBef>
              <a:buNone/>
              <a:defRPr b="1" i="0" sz="1000" u="none" cap="none" strike="noStrike">
                <a:solidFill>
                  <a:schemeClr val="l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98" name="Shape 98"/>
        <p:cNvGrpSpPr/>
        <p:nvPr/>
      </p:nvGrpSpPr>
      <p:grpSpPr>
        <a:xfrm>
          <a:off x="0" y="0"/>
          <a:ext cx="0" cy="0"/>
          <a:chOff x="0" y="0"/>
          <a:chExt cx="0" cy="0"/>
        </a:xfrm>
      </p:grpSpPr>
      <p:sp>
        <p:nvSpPr>
          <p:cNvPr id="99" name="Google Shape;99;p13"/>
          <p:cNvSpPr txBox="1"/>
          <p:nvPr>
            <p:ph type="title"/>
          </p:nvPr>
        </p:nvSpPr>
        <p:spPr>
          <a:xfrm>
            <a:off x="352426" y="228600"/>
            <a:ext cx="7680960" cy="1066800"/>
          </a:xfrm>
          <a:prstGeom prst="rect">
            <a:avLst/>
          </a:prstGeom>
          <a:noFill/>
          <a:ln>
            <a:noFill/>
          </a:ln>
        </p:spPr>
        <p:txBody>
          <a:bodyPr anchorCtr="0" anchor="b" bIns="91425" lIns="91425" spcFirstLastPara="1" rIns="91425" wrap="square" tIns="91425"/>
          <a:lstStyle>
            <a:lvl1pPr lvl="0" marR="0" rtl="0" algn="l">
              <a:spcBef>
                <a:spcPts val="400"/>
              </a:spcBef>
              <a:spcAft>
                <a:spcPts val="0"/>
              </a:spcAft>
              <a:buClr>
                <a:schemeClr val="dk1"/>
              </a:buClr>
              <a:buSzPts val="4000"/>
              <a:buFont typeface="Corbel"/>
              <a:buNone/>
              <a:defRPr b="0" i="0" sz="4000" u="none" cap="none" strike="noStrike">
                <a:solidFill>
                  <a:schemeClr val="dk1"/>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0" name="Google Shape;100;p13"/>
          <p:cNvSpPr txBox="1"/>
          <p:nvPr>
            <p:ph idx="1" type="body"/>
          </p:nvPr>
        </p:nvSpPr>
        <p:spPr>
          <a:xfrm>
            <a:off x="352426" y="1463040"/>
            <a:ext cx="7680960" cy="4343400"/>
          </a:xfrm>
          <a:prstGeom prst="rect">
            <a:avLst/>
          </a:prstGeom>
          <a:noFill/>
          <a:ln>
            <a:noFill/>
          </a:ln>
        </p:spPr>
        <p:txBody>
          <a:bodyPr anchorCtr="0" anchor="t" bIns="91425" lIns="91425" spcFirstLastPara="1" rIns="91425" wrap="square" tIns="91425"/>
          <a:lstStyle>
            <a:lvl1pPr indent="-228600" lvl="0" marL="457200" marR="0" rtl="0" algn="l">
              <a:spcBef>
                <a:spcPts val="1200"/>
              </a:spcBef>
              <a:spcAft>
                <a:spcPts val="0"/>
              </a:spcAft>
              <a:buClr>
                <a:schemeClr val="accent5"/>
              </a:buClr>
              <a:buSzPts val="1800"/>
              <a:buFont typeface="Arial"/>
              <a:buNone/>
              <a:defRPr b="0" i="0" sz="1800" u="none" cap="none" strike="noStrike">
                <a:solidFill>
                  <a:schemeClr val="dk1"/>
                </a:solidFill>
                <a:latin typeface="Corbel"/>
                <a:ea typeface="Corbel"/>
                <a:cs typeface="Corbel"/>
                <a:sym typeface="Corbel"/>
              </a:defRPr>
            </a:lvl1pPr>
            <a:lvl2pPr indent="-330200" lvl="1" marL="914400" marR="0" rtl="0" algn="l">
              <a:spcBef>
                <a:spcPts val="600"/>
              </a:spcBef>
              <a:spcAft>
                <a:spcPts val="0"/>
              </a:spcAft>
              <a:buClr>
                <a:schemeClr val="accent1"/>
              </a:buClr>
              <a:buSzPts val="1600"/>
              <a:buFont typeface="Arial"/>
              <a:buChar char="•"/>
              <a:defRPr b="0" i="0" sz="1600" u="none" cap="none" strike="noStrike">
                <a:solidFill>
                  <a:schemeClr val="dk1"/>
                </a:solidFill>
                <a:latin typeface="Corbel"/>
                <a:ea typeface="Corbel"/>
                <a:cs typeface="Corbel"/>
                <a:sym typeface="Corbel"/>
              </a:defRPr>
            </a:lvl2pPr>
            <a:lvl3pPr indent="-330200" lvl="2" marL="1371600" marR="0" rtl="0" algn="l">
              <a:spcBef>
                <a:spcPts val="600"/>
              </a:spcBef>
              <a:spcAft>
                <a:spcPts val="0"/>
              </a:spcAft>
              <a:buClr>
                <a:schemeClr val="accent1"/>
              </a:buClr>
              <a:buSzPts val="1600"/>
              <a:buFont typeface="Arial"/>
              <a:buChar char="•"/>
              <a:defRPr b="0" i="0" sz="1600" u="none" cap="none" strike="noStrike">
                <a:solidFill>
                  <a:schemeClr val="dk1"/>
                </a:solidFill>
                <a:latin typeface="Corbel"/>
                <a:ea typeface="Corbel"/>
                <a:cs typeface="Corbel"/>
                <a:sym typeface="Corbel"/>
              </a:defRPr>
            </a:lvl3pPr>
            <a:lvl4pPr indent="-330200" lvl="3" marL="1828800" marR="0" rtl="0" algn="l">
              <a:spcBef>
                <a:spcPts val="600"/>
              </a:spcBef>
              <a:spcAft>
                <a:spcPts val="0"/>
              </a:spcAft>
              <a:buClr>
                <a:schemeClr val="accent1"/>
              </a:buClr>
              <a:buSzPts val="1600"/>
              <a:buFont typeface="Arial"/>
              <a:buChar char="•"/>
              <a:defRPr b="0" i="0" sz="1600" u="none" cap="none" strike="noStrike">
                <a:solidFill>
                  <a:schemeClr val="dk1"/>
                </a:solidFill>
                <a:latin typeface="Corbel"/>
                <a:ea typeface="Corbel"/>
                <a:cs typeface="Corbel"/>
                <a:sym typeface="Corbel"/>
              </a:defRPr>
            </a:lvl4pPr>
            <a:lvl5pPr indent="-330200" lvl="4" marL="2286000" marR="0" rtl="0" algn="l">
              <a:spcBef>
                <a:spcPts val="600"/>
              </a:spcBef>
              <a:spcAft>
                <a:spcPts val="0"/>
              </a:spcAft>
              <a:buClr>
                <a:schemeClr val="accent1"/>
              </a:buClr>
              <a:buSzPts val="1600"/>
              <a:buFont typeface="Arial"/>
              <a:buChar char="•"/>
              <a:defRPr b="0" i="0" sz="1600" u="none" cap="none" strike="noStrike">
                <a:solidFill>
                  <a:schemeClr val="dk1"/>
                </a:solidFill>
                <a:latin typeface="Corbel"/>
                <a:ea typeface="Corbel"/>
                <a:cs typeface="Corbel"/>
                <a:sym typeface="Corbel"/>
              </a:defRPr>
            </a:lvl5pPr>
            <a:lvl6pPr indent="-330200" lvl="5" marL="2743200" marR="0" rtl="0" algn="l">
              <a:spcBef>
                <a:spcPts val="600"/>
              </a:spcBef>
              <a:spcAft>
                <a:spcPts val="0"/>
              </a:spcAft>
              <a:buClr>
                <a:schemeClr val="accent1"/>
              </a:buClr>
              <a:buSzPts val="1600"/>
              <a:buFont typeface="Arial"/>
              <a:buChar char="•"/>
              <a:defRPr b="0" i="0" sz="1600" u="none" cap="none" strike="noStrike">
                <a:solidFill>
                  <a:schemeClr val="dk1"/>
                </a:solidFill>
                <a:latin typeface="Corbel"/>
                <a:ea typeface="Corbel"/>
                <a:cs typeface="Corbel"/>
                <a:sym typeface="Corbel"/>
              </a:defRPr>
            </a:lvl6pPr>
            <a:lvl7pPr indent="-330200" lvl="6" marL="3200400" marR="0" rtl="0" algn="l">
              <a:spcBef>
                <a:spcPts val="600"/>
              </a:spcBef>
              <a:spcAft>
                <a:spcPts val="0"/>
              </a:spcAft>
              <a:buClr>
                <a:schemeClr val="accent1"/>
              </a:buClr>
              <a:buSzPts val="1600"/>
              <a:buFont typeface="Arial"/>
              <a:buChar char="•"/>
              <a:defRPr b="0" i="0" sz="1600" u="none" cap="none" strike="noStrike">
                <a:solidFill>
                  <a:schemeClr val="dk1"/>
                </a:solidFill>
                <a:latin typeface="Corbel"/>
                <a:ea typeface="Corbel"/>
                <a:cs typeface="Corbel"/>
                <a:sym typeface="Corbel"/>
              </a:defRPr>
            </a:lvl7pPr>
            <a:lvl8pPr indent="-330200" lvl="7" marL="3657600" marR="0" rtl="0" algn="l">
              <a:spcBef>
                <a:spcPts val="600"/>
              </a:spcBef>
              <a:spcAft>
                <a:spcPts val="0"/>
              </a:spcAft>
              <a:buClr>
                <a:schemeClr val="accent1"/>
              </a:buClr>
              <a:buSzPts val="1600"/>
              <a:buFont typeface="Arial"/>
              <a:buChar char="•"/>
              <a:defRPr b="0" i="0" sz="1600" u="none" cap="none" strike="noStrike">
                <a:solidFill>
                  <a:schemeClr val="dk1"/>
                </a:solidFill>
                <a:latin typeface="Corbel"/>
                <a:ea typeface="Corbel"/>
                <a:cs typeface="Corbel"/>
                <a:sym typeface="Corbel"/>
              </a:defRPr>
            </a:lvl8pPr>
            <a:lvl9pPr indent="-330200" lvl="8" marL="4114800" marR="0" rtl="0" algn="l">
              <a:spcBef>
                <a:spcPts val="600"/>
              </a:spcBef>
              <a:spcAft>
                <a:spcPts val="0"/>
              </a:spcAft>
              <a:buClr>
                <a:schemeClr val="accent1"/>
              </a:buClr>
              <a:buSzPts val="1600"/>
              <a:buFont typeface="Arial"/>
              <a:buChar char="•"/>
              <a:defRPr b="0" i="0" sz="1600" u="none" cap="none" strike="noStrike">
                <a:solidFill>
                  <a:schemeClr val="dk1"/>
                </a:solidFill>
                <a:latin typeface="Corbel"/>
                <a:ea typeface="Corbel"/>
                <a:cs typeface="Corbel"/>
                <a:sym typeface="Corbel"/>
              </a:defRPr>
            </a:lvl9pPr>
          </a:lstStyle>
          <a:p/>
        </p:txBody>
      </p:sp>
      <p:sp>
        <p:nvSpPr>
          <p:cNvPr id="101" name="Google Shape;101;p13"/>
          <p:cNvSpPr txBox="1"/>
          <p:nvPr>
            <p:ph idx="10" type="dt"/>
          </p:nvPr>
        </p:nvSpPr>
        <p:spPr>
          <a:xfrm>
            <a:off x="352426" y="6543676"/>
            <a:ext cx="1466850" cy="24765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1" i="0" sz="1000" u="none" cap="none" strike="noStrike">
                <a:solidFill>
                  <a:schemeClr val="dk1"/>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102" name="Google Shape;102;p13"/>
          <p:cNvSpPr txBox="1"/>
          <p:nvPr>
            <p:ph idx="11" type="ftr"/>
          </p:nvPr>
        </p:nvSpPr>
        <p:spPr>
          <a:xfrm>
            <a:off x="1809749" y="6543676"/>
            <a:ext cx="4086225" cy="24765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1" i="1" sz="1000" u="none" cap="none" strike="noStrike">
                <a:solidFill>
                  <a:schemeClr val="dk1"/>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103" name="Google Shape;103;p13"/>
          <p:cNvSpPr txBox="1"/>
          <p:nvPr>
            <p:ph idx="12" type="sldNum"/>
          </p:nvPr>
        </p:nvSpPr>
        <p:spPr>
          <a:xfrm>
            <a:off x="7886700" y="6543676"/>
            <a:ext cx="876300" cy="24765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1000" u="none" cap="none" strike="noStrike">
                <a:solidFill>
                  <a:schemeClr val="dk1"/>
                </a:solidFill>
                <a:latin typeface="Corbel"/>
                <a:ea typeface="Corbel"/>
                <a:cs typeface="Corbel"/>
                <a:sym typeface="Corbel"/>
              </a:defRPr>
            </a:lvl1pPr>
            <a:lvl2pPr indent="0" lvl="1" marL="0" marR="0" rtl="0" algn="r">
              <a:spcBef>
                <a:spcPts val="0"/>
              </a:spcBef>
              <a:buNone/>
              <a:defRPr b="1" i="0" sz="1000" u="none" cap="none" strike="noStrike">
                <a:solidFill>
                  <a:schemeClr val="dk1"/>
                </a:solidFill>
                <a:latin typeface="Corbel"/>
                <a:ea typeface="Corbel"/>
                <a:cs typeface="Corbel"/>
                <a:sym typeface="Corbel"/>
              </a:defRPr>
            </a:lvl2pPr>
            <a:lvl3pPr indent="0" lvl="2" marL="0" marR="0" rtl="0" algn="r">
              <a:spcBef>
                <a:spcPts val="0"/>
              </a:spcBef>
              <a:buNone/>
              <a:defRPr b="1" i="0" sz="1000" u="none" cap="none" strike="noStrike">
                <a:solidFill>
                  <a:schemeClr val="dk1"/>
                </a:solidFill>
                <a:latin typeface="Corbel"/>
                <a:ea typeface="Corbel"/>
                <a:cs typeface="Corbel"/>
                <a:sym typeface="Corbel"/>
              </a:defRPr>
            </a:lvl3pPr>
            <a:lvl4pPr indent="0" lvl="3" marL="0" marR="0" rtl="0" algn="r">
              <a:spcBef>
                <a:spcPts val="0"/>
              </a:spcBef>
              <a:buNone/>
              <a:defRPr b="1" i="0" sz="1000" u="none" cap="none" strike="noStrike">
                <a:solidFill>
                  <a:schemeClr val="dk1"/>
                </a:solidFill>
                <a:latin typeface="Corbel"/>
                <a:ea typeface="Corbel"/>
                <a:cs typeface="Corbel"/>
                <a:sym typeface="Corbel"/>
              </a:defRPr>
            </a:lvl4pPr>
            <a:lvl5pPr indent="0" lvl="4" marL="0" marR="0" rtl="0" algn="r">
              <a:spcBef>
                <a:spcPts val="0"/>
              </a:spcBef>
              <a:buNone/>
              <a:defRPr b="1" i="0" sz="1000" u="none" cap="none" strike="noStrike">
                <a:solidFill>
                  <a:schemeClr val="dk1"/>
                </a:solidFill>
                <a:latin typeface="Corbel"/>
                <a:ea typeface="Corbel"/>
                <a:cs typeface="Corbel"/>
                <a:sym typeface="Corbel"/>
              </a:defRPr>
            </a:lvl5pPr>
            <a:lvl6pPr indent="0" lvl="5" marL="0" marR="0" rtl="0" algn="r">
              <a:spcBef>
                <a:spcPts val="0"/>
              </a:spcBef>
              <a:buNone/>
              <a:defRPr b="1" i="0" sz="1000" u="none" cap="none" strike="noStrike">
                <a:solidFill>
                  <a:schemeClr val="dk1"/>
                </a:solidFill>
                <a:latin typeface="Corbel"/>
                <a:ea typeface="Corbel"/>
                <a:cs typeface="Corbel"/>
                <a:sym typeface="Corbel"/>
              </a:defRPr>
            </a:lvl6pPr>
            <a:lvl7pPr indent="0" lvl="6" marL="0" marR="0" rtl="0" algn="r">
              <a:spcBef>
                <a:spcPts val="0"/>
              </a:spcBef>
              <a:buNone/>
              <a:defRPr b="1" i="0" sz="1000" u="none" cap="none" strike="noStrike">
                <a:solidFill>
                  <a:schemeClr val="dk1"/>
                </a:solidFill>
                <a:latin typeface="Corbel"/>
                <a:ea typeface="Corbel"/>
                <a:cs typeface="Corbel"/>
                <a:sym typeface="Corbel"/>
              </a:defRPr>
            </a:lvl7pPr>
            <a:lvl8pPr indent="0" lvl="7" marL="0" marR="0" rtl="0" algn="r">
              <a:spcBef>
                <a:spcPts val="0"/>
              </a:spcBef>
              <a:buNone/>
              <a:defRPr b="1" i="0" sz="1000" u="none" cap="none" strike="noStrike">
                <a:solidFill>
                  <a:schemeClr val="dk1"/>
                </a:solidFill>
                <a:latin typeface="Corbel"/>
                <a:ea typeface="Corbel"/>
                <a:cs typeface="Corbel"/>
                <a:sym typeface="Corbel"/>
              </a:defRPr>
            </a:lvl8pPr>
            <a:lvl9pPr indent="0" lvl="8" marL="0" marR="0" rtl="0" algn="r">
              <a:spcBef>
                <a:spcPts val="0"/>
              </a:spcBef>
              <a:buNone/>
              <a:defRPr b="1" i="0" sz="1000" u="none" cap="none" strike="noStrike">
                <a:solidFill>
                  <a:schemeClr val="dk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111" name="Shape 111"/>
        <p:cNvGrpSpPr/>
        <p:nvPr/>
      </p:nvGrpSpPr>
      <p:grpSpPr>
        <a:xfrm>
          <a:off x="0" y="0"/>
          <a:ext cx="0" cy="0"/>
          <a:chOff x="0" y="0"/>
          <a:chExt cx="0" cy="0"/>
        </a:xfrm>
      </p:grpSpPr>
      <p:sp>
        <p:nvSpPr>
          <p:cNvPr id="112" name="Google Shape;112;p15"/>
          <p:cNvSpPr/>
          <p:nvPr/>
        </p:nvSpPr>
        <p:spPr>
          <a:xfrm>
            <a:off x="0" y="0"/>
            <a:ext cx="9144000" cy="6858000"/>
          </a:xfrm>
          <a:prstGeom prst="rect">
            <a:avLst/>
          </a:prstGeom>
          <a:gradFill>
            <a:gsLst>
              <a:gs pos="0">
                <a:srgbClr val="4F4651">
                  <a:alpha val="35686"/>
                </a:srgbClr>
              </a:gs>
              <a:gs pos="100000">
                <a:srgbClr val="242852">
                  <a:alpha val="9803"/>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Palatino Linotype"/>
              <a:ea typeface="Palatino Linotype"/>
              <a:cs typeface="Palatino Linotype"/>
              <a:sym typeface="Palatino Linotype"/>
            </a:endParaRPr>
          </a:p>
        </p:txBody>
      </p:sp>
      <p:sp>
        <p:nvSpPr>
          <p:cNvPr id="113" name="Google Shape;113;p15"/>
          <p:cNvSpPr/>
          <p:nvPr/>
        </p:nvSpPr>
        <p:spPr>
          <a:xfrm rot="-1875725">
            <a:off x="1373221" y="1038440"/>
            <a:ext cx="7240620" cy="5706987"/>
          </a:xfrm>
          <a:prstGeom prst="ellipse">
            <a:avLst/>
          </a:prstGeom>
          <a:gradFill>
            <a:gsLst>
              <a:gs pos="0">
                <a:srgbClr val="C3BCC5">
                  <a:alpha val="6666"/>
                </a:srgbClr>
              </a:gs>
              <a:gs pos="58000">
                <a:srgbClr val="242852">
                  <a:alpha val="0"/>
                </a:srgbClr>
              </a:gs>
              <a:gs pos="100000">
                <a:srgbClr val="242852">
                  <a:alpha val="0"/>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Palatino Linotype"/>
              <a:ea typeface="Palatino Linotype"/>
              <a:cs typeface="Palatino Linotype"/>
              <a:sym typeface="Palatino Linotype"/>
            </a:endParaRPr>
          </a:p>
        </p:txBody>
      </p:sp>
      <p:sp>
        <p:nvSpPr>
          <p:cNvPr id="114" name="Google Shape;114;p15"/>
          <p:cNvSpPr/>
          <p:nvPr/>
        </p:nvSpPr>
        <p:spPr>
          <a:xfrm rot="-3943090">
            <a:off x="-274211" y="1165875"/>
            <a:ext cx="5538472" cy="4480459"/>
          </a:xfrm>
          <a:prstGeom prst="ellipse">
            <a:avLst/>
          </a:prstGeom>
          <a:gradFill>
            <a:gsLst>
              <a:gs pos="0">
                <a:srgbClr val="C3BCC5">
                  <a:alpha val="7843"/>
                </a:srgbClr>
              </a:gs>
              <a:gs pos="58000">
                <a:srgbClr val="242852">
                  <a:alpha val="0"/>
                </a:srgbClr>
              </a:gs>
              <a:gs pos="100000">
                <a:srgbClr val="242852">
                  <a:alpha val="0"/>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Palatino Linotype"/>
              <a:ea typeface="Palatino Linotype"/>
              <a:cs typeface="Palatino Linotype"/>
              <a:sym typeface="Palatino Linotype"/>
            </a:endParaRPr>
          </a:p>
        </p:txBody>
      </p:sp>
      <p:sp>
        <p:nvSpPr>
          <p:cNvPr id="115" name="Google Shape;115;p15"/>
          <p:cNvSpPr/>
          <p:nvPr/>
        </p:nvSpPr>
        <p:spPr>
          <a:xfrm rot="-1875725">
            <a:off x="3277955" y="116854"/>
            <a:ext cx="6479362" cy="4754757"/>
          </a:xfrm>
          <a:prstGeom prst="ellipse">
            <a:avLst/>
          </a:prstGeom>
          <a:gradFill>
            <a:gsLst>
              <a:gs pos="0">
                <a:srgbClr val="C3BCC5">
                  <a:alpha val="7843"/>
                </a:srgbClr>
              </a:gs>
              <a:gs pos="58000">
                <a:srgbClr val="242852">
                  <a:alpha val="0"/>
                </a:srgbClr>
              </a:gs>
              <a:gs pos="100000">
                <a:srgbClr val="242852">
                  <a:alpha val="0"/>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Palatino Linotype"/>
              <a:ea typeface="Palatino Linotype"/>
              <a:cs typeface="Palatino Linotype"/>
              <a:sym typeface="Palatino Linotype"/>
            </a:endParaRPr>
          </a:p>
        </p:txBody>
      </p:sp>
      <p:sp>
        <p:nvSpPr>
          <p:cNvPr id="116" name="Google Shape;116;p15"/>
          <p:cNvSpPr txBox="1"/>
          <p:nvPr>
            <p:ph type="title"/>
          </p:nvPr>
        </p:nvSpPr>
        <p:spPr>
          <a:xfrm>
            <a:off x="777240" y="4876800"/>
            <a:ext cx="7543800" cy="914400"/>
          </a:xfrm>
          <a:prstGeom prst="rect">
            <a:avLst/>
          </a:prstGeom>
          <a:noFill/>
          <a:ln>
            <a:noFill/>
          </a:ln>
        </p:spPr>
        <p:txBody>
          <a:bodyPr anchorCtr="0" anchor="b" bIns="91425" lIns="91425" spcFirstLastPara="1" rIns="91425" wrap="square" tIns="91425"/>
          <a:lstStyle>
            <a:lvl1pPr lvl="0" marR="0" rtl="0" algn="l">
              <a:spcBef>
                <a:spcPts val="0"/>
              </a:spcBef>
              <a:spcAft>
                <a:spcPts val="0"/>
              </a:spcAft>
              <a:buClr>
                <a:schemeClr val="lt1"/>
              </a:buClr>
              <a:buSzPts val="4900"/>
              <a:buFont typeface="Palatino Linotype"/>
              <a:buNone/>
              <a:defRPr b="0" i="0" sz="4900" u="none" cap="none" strike="noStrike">
                <a:solidFill>
                  <a:schemeClr val="lt1"/>
                </a:solidFill>
                <a:latin typeface="Palatino Linotype"/>
                <a:ea typeface="Palatino Linotype"/>
                <a:cs typeface="Palatino Linotype"/>
                <a:sym typeface="Palatino Linotype"/>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17" name="Google Shape;117;p15"/>
          <p:cNvSpPr txBox="1"/>
          <p:nvPr>
            <p:ph idx="1" type="body"/>
          </p:nvPr>
        </p:nvSpPr>
        <p:spPr>
          <a:xfrm>
            <a:off x="2133600" y="685801"/>
            <a:ext cx="6096000" cy="3657599"/>
          </a:xfrm>
          <a:prstGeom prst="rect">
            <a:avLst/>
          </a:prstGeom>
          <a:noFill/>
          <a:ln>
            <a:noFill/>
          </a:ln>
        </p:spPr>
        <p:txBody>
          <a:bodyPr anchorCtr="0" anchor="ctr" bIns="91425" lIns="91425" spcFirstLastPara="1" rIns="91425" wrap="square" tIns="91425"/>
          <a:lstStyle>
            <a:lvl1pPr indent="-308610" lvl="0" marL="457200" marR="0" rtl="0" algn="l">
              <a:spcBef>
                <a:spcPts val="420"/>
              </a:spcBef>
              <a:spcAft>
                <a:spcPts val="0"/>
              </a:spcAft>
              <a:buClr>
                <a:schemeClr val="lt1"/>
              </a:buClr>
              <a:buSzPts val="1260"/>
              <a:buFont typeface="Noto Sans Symbols"/>
              <a:buChar char="❧"/>
              <a:defRPr b="0" i="0" sz="2100" u="none" cap="none" strike="noStrike">
                <a:solidFill>
                  <a:schemeClr val="lt1"/>
                </a:solidFill>
                <a:latin typeface="Palatino Linotype"/>
                <a:ea typeface="Palatino Linotype"/>
                <a:cs typeface="Palatino Linotype"/>
                <a:sym typeface="Palatino Linotype"/>
              </a:defRPr>
            </a:lvl1pPr>
            <a:lvl2pPr indent="-300990" lvl="1" marL="914400" marR="0" rtl="0" algn="l">
              <a:spcBef>
                <a:spcPts val="380"/>
              </a:spcBef>
              <a:spcAft>
                <a:spcPts val="0"/>
              </a:spcAft>
              <a:buClr>
                <a:schemeClr val="lt1"/>
              </a:buClr>
              <a:buSzPts val="1140"/>
              <a:buFont typeface="Noto Sans Symbols"/>
              <a:buChar char="❧"/>
              <a:defRPr b="0" i="0" sz="1900" u="none" cap="none" strike="noStrike">
                <a:solidFill>
                  <a:schemeClr val="lt1"/>
                </a:solidFill>
                <a:latin typeface="Palatino Linotype"/>
                <a:ea typeface="Palatino Linotype"/>
                <a:cs typeface="Palatino Linotype"/>
                <a:sym typeface="Palatino Linotype"/>
              </a:defRPr>
            </a:lvl2pPr>
            <a:lvl3pPr indent="-293369" lvl="2" marL="1371600" marR="0" rtl="0" algn="l">
              <a:spcBef>
                <a:spcPts val="340"/>
              </a:spcBef>
              <a:spcAft>
                <a:spcPts val="0"/>
              </a:spcAft>
              <a:buClr>
                <a:schemeClr val="lt1"/>
              </a:buClr>
              <a:buSzPts val="1020"/>
              <a:buFont typeface="Noto Sans Symbols"/>
              <a:buChar char="•"/>
              <a:defRPr b="0" i="0" sz="1700" u="none" cap="none" strike="noStrike">
                <a:solidFill>
                  <a:schemeClr val="lt1"/>
                </a:solidFill>
                <a:latin typeface="Palatino Linotype"/>
                <a:ea typeface="Palatino Linotype"/>
                <a:cs typeface="Palatino Linotype"/>
                <a:sym typeface="Palatino Linotype"/>
              </a:defRPr>
            </a:lvl3pPr>
            <a:lvl4pPr indent="-289560" lvl="3" marL="1828800" marR="0" rtl="0" algn="l">
              <a:spcBef>
                <a:spcPts val="320"/>
              </a:spcBef>
              <a:spcAft>
                <a:spcPts val="0"/>
              </a:spcAft>
              <a:buClr>
                <a:schemeClr val="lt1"/>
              </a:buClr>
              <a:buSzPts val="960"/>
              <a:buFont typeface="Noto Sans Symbols"/>
              <a:buChar char="❧"/>
              <a:defRPr b="0" i="0" sz="1600" u="none" cap="none" strike="noStrike">
                <a:solidFill>
                  <a:schemeClr val="lt1"/>
                </a:solidFill>
                <a:latin typeface="Palatino Linotype"/>
                <a:ea typeface="Palatino Linotype"/>
                <a:cs typeface="Palatino Linotype"/>
                <a:sym typeface="Palatino Linotype"/>
              </a:defRPr>
            </a:lvl4pPr>
            <a:lvl5pPr indent="-285750" lvl="4" marL="2286000" marR="0" rtl="0" algn="l">
              <a:spcBef>
                <a:spcPts val="300"/>
              </a:spcBef>
              <a:spcAft>
                <a:spcPts val="0"/>
              </a:spcAft>
              <a:buClr>
                <a:schemeClr val="lt1"/>
              </a:buClr>
              <a:buSzPts val="900"/>
              <a:buFont typeface="Noto Sans Symbols"/>
              <a:buChar char="❧"/>
              <a:defRPr b="0" i="0" sz="1500" u="none" cap="none" strike="noStrike">
                <a:solidFill>
                  <a:schemeClr val="lt1"/>
                </a:solidFill>
                <a:latin typeface="Palatino Linotype"/>
                <a:ea typeface="Palatino Linotype"/>
                <a:cs typeface="Palatino Linotype"/>
                <a:sym typeface="Palatino Linotype"/>
              </a:defRPr>
            </a:lvl5pPr>
            <a:lvl6pPr indent="-281939" lvl="5" marL="2743200" marR="0" rtl="0" algn="l">
              <a:spcBef>
                <a:spcPts val="280"/>
              </a:spcBef>
              <a:spcAft>
                <a:spcPts val="0"/>
              </a:spcAft>
              <a:buClr>
                <a:schemeClr val="lt1"/>
              </a:buClr>
              <a:buSzPts val="840"/>
              <a:buFont typeface="Noto Sans Symbols"/>
              <a:buChar char="❧"/>
              <a:defRPr b="0" i="0" sz="1400" u="none" cap="none" strike="noStrike">
                <a:solidFill>
                  <a:schemeClr val="lt1"/>
                </a:solidFill>
                <a:latin typeface="Palatino Linotype"/>
                <a:ea typeface="Palatino Linotype"/>
                <a:cs typeface="Palatino Linotype"/>
                <a:sym typeface="Palatino Linotype"/>
              </a:defRPr>
            </a:lvl6pPr>
            <a:lvl7pPr indent="-281939" lvl="6" marL="3200400" marR="0" rtl="0" algn="l">
              <a:spcBef>
                <a:spcPts val="280"/>
              </a:spcBef>
              <a:spcAft>
                <a:spcPts val="0"/>
              </a:spcAft>
              <a:buClr>
                <a:schemeClr val="lt1"/>
              </a:buClr>
              <a:buSzPts val="840"/>
              <a:buFont typeface="Noto Sans Symbols"/>
              <a:buChar char="•"/>
              <a:defRPr b="0" i="0" sz="1400" u="none" cap="none" strike="noStrike">
                <a:solidFill>
                  <a:schemeClr val="lt1"/>
                </a:solidFill>
                <a:latin typeface="Palatino Linotype"/>
                <a:ea typeface="Palatino Linotype"/>
                <a:cs typeface="Palatino Linotype"/>
                <a:sym typeface="Palatino Linotype"/>
              </a:defRPr>
            </a:lvl7pPr>
            <a:lvl8pPr indent="-281940" lvl="7" marL="3657600" marR="0" rtl="0" algn="l">
              <a:spcBef>
                <a:spcPts val="280"/>
              </a:spcBef>
              <a:spcAft>
                <a:spcPts val="0"/>
              </a:spcAft>
              <a:buClr>
                <a:schemeClr val="lt1"/>
              </a:buClr>
              <a:buSzPts val="840"/>
              <a:buFont typeface="Noto Sans Symbols"/>
              <a:buChar char="❧"/>
              <a:defRPr b="0" i="0" sz="1400" u="none" cap="none" strike="noStrike">
                <a:solidFill>
                  <a:schemeClr val="lt1"/>
                </a:solidFill>
                <a:latin typeface="Palatino Linotype"/>
                <a:ea typeface="Palatino Linotype"/>
                <a:cs typeface="Palatino Linotype"/>
                <a:sym typeface="Palatino Linotype"/>
              </a:defRPr>
            </a:lvl8pPr>
            <a:lvl9pPr indent="-281940" lvl="8" marL="4114800" marR="0" rtl="0" algn="l">
              <a:spcBef>
                <a:spcPts val="280"/>
              </a:spcBef>
              <a:spcAft>
                <a:spcPts val="0"/>
              </a:spcAft>
              <a:buClr>
                <a:schemeClr val="lt1"/>
              </a:buClr>
              <a:buSzPts val="840"/>
              <a:buFont typeface="Noto Sans Symbols"/>
              <a:buChar char="❧"/>
              <a:defRPr b="0" i="0" sz="1400" u="none" cap="none" strike="noStrike">
                <a:solidFill>
                  <a:schemeClr val="lt1"/>
                </a:solidFill>
                <a:latin typeface="Palatino Linotype"/>
                <a:ea typeface="Palatino Linotype"/>
                <a:cs typeface="Palatino Linotype"/>
                <a:sym typeface="Palatino Linotype"/>
              </a:defRPr>
            </a:lvl9pPr>
          </a:lstStyle>
          <a:p/>
        </p:txBody>
      </p:sp>
      <p:sp>
        <p:nvSpPr>
          <p:cNvPr id="118" name="Google Shape;118;p15"/>
          <p:cNvSpPr txBox="1"/>
          <p:nvPr>
            <p:ph idx="10" type="dt"/>
          </p:nvPr>
        </p:nvSpPr>
        <p:spPr>
          <a:xfrm>
            <a:off x="6172200" y="6154738"/>
            <a:ext cx="2133600" cy="365125"/>
          </a:xfrm>
          <a:prstGeom prst="rect">
            <a:avLst/>
          </a:prstGeom>
          <a:noFill/>
          <a:ln>
            <a:noFill/>
          </a:ln>
        </p:spPr>
        <p:txBody>
          <a:bodyPr anchorCtr="0" anchor="t" bIns="91425" lIns="91425" spcFirstLastPara="1" rIns="91425" wrap="square" tIns="91425"/>
          <a:lstStyle>
            <a:lvl1pPr lvl="0" marR="0" rtl="0" algn="r">
              <a:spcBef>
                <a:spcPts val="0"/>
              </a:spcBef>
              <a:spcAft>
                <a:spcPts val="0"/>
              </a:spcAft>
              <a:buSzPts val="1400"/>
              <a:buNone/>
              <a:defRPr b="0" i="0" sz="1100" u="none" cap="none" strike="noStrike">
                <a:solidFill>
                  <a:schemeClr val="lt1"/>
                </a:solidFill>
                <a:latin typeface="Palatino Linotype"/>
                <a:ea typeface="Palatino Linotype"/>
                <a:cs typeface="Palatino Linotype"/>
                <a:sym typeface="Palatino Linotype"/>
              </a:defRPr>
            </a:lvl1pPr>
            <a:lvl2pPr lvl="1"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2pPr>
            <a:lvl3pPr lvl="2"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3pPr>
            <a:lvl4pPr lvl="3"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4pPr>
            <a:lvl5pPr lvl="4"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5pPr>
            <a:lvl6pPr lvl="5"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6pPr>
            <a:lvl7pPr lvl="6"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7pPr>
            <a:lvl8pPr lvl="7"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8pPr>
            <a:lvl9pPr lvl="8"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9pPr>
          </a:lstStyle>
          <a:p/>
        </p:txBody>
      </p:sp>
      <p:sp>
        <p:nvSpPr>
          <p:cNvPr id="119" name="Google Shape;119;p15"/>
          <p:cNvSpPr txBox="1"/>
          <p:nvPr>
            <p:ph idx="11" type="ftr"/>
          </p:nvPr>
        </p:nvSpPr>
        <p:spPr>
          <a:xfrm>
            <a:off x="822960" y="6154738"/>
            <a:ext cx="4572000" cy="365125"/>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i="0" sz="1100" u="none" cap="none" strike="noStrike">
                <a:solidFill>
                  <a:schemeClr val="lt1"/>
                </a:solidFill>
                <a:latin typeface="Palatino Linotype"/>
                <a:ea typeface="Palatino Linotype"/>
                <a:cs typeface="Palatino Linotype"/>
                <a:sym typeface="Palatino Linotype"/>
              </a:defRPr>
            </a:lvl1pPr>
            <a:lvl2pPr lvl="1"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2pPr>
            <a:lvl3pPr lvl="2"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3pPr>
            <a:lvl4pPr lvl="3"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4pPr>
            <a:lvl5pPr lvl="4"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5pPr>
            <a:lvl6pPr lvl="5"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6pPr>
            <a:lvl7pPr lvl="6"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7pPr>
            <a:lvl8pPr lvl="7"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8pPr>
            <a:lvl9pPr lvl="8" marR="0" rtl="0" algn="l">
              <a:spcBef>
                <a:spcPts val="0"/>
              </a:spcBef>
              <a:spcAft>
                <a:spcPts val="0"/>
              </a:spcAft>
              <a:buSzPts val="1400"/>
              <a:buNone/>
              <a:defRPr b="0" i="0" sz="1800" u="none" cap="none" strike="noStrike">
                <a:solidFill>
                  <a:schemeClr val="lt1"/>
                </a:solidFill>
                <a:latin typeface="Palatino Linotype"/>
                <a:ea typeface="Palatino Linotype"/>
                <a:cs typeface="Palatino Linotype"/>
                <a:sym typeface="Palatino Linotype"/>
              </a:defRPr>
            </a:lvl9pPr>
          </a:lstStyle>
          <a:p/>
        </p:txBody>
      </p:sp>
      <p:sp>
        <p:nvSpPr>
          <p:cNvPr id="120" name="Google Shape;120;p15"/>
          <p:cNvSpPr txBox="1"/>
          <p:nvPr>
            <p:ph idx="12" type="sldNum"/>
          </p:nvPr>
        </p:nvSpPr>
        <p:spPr>
          <a:xfrm>
            <a:off x="822960" y="5842000"/>
            <a:ext cx="2133600" cy="304800"/>
          </a:xfrm>
          <a:prstGeom prst="rect">
            <a:avLst/>
          </a:prstGeom>
          <a:noFill/>
          <a:ln>
            <a:noFill/>
          </a:ln>
        </p:spPr>
        <p:txBody>
          <a:bodyPr anchorCtr="0" anchor="b" bIns="9125" lIns="91425" spcFirstLastPara="1" rIns="91425" wrap="square" tIns="45700">
            <a:noAutofit/>
          </a:bodyPr>
          <a:lstStyle>
            <a:lvl1pPr indent="0" lvl="0" marL="0" marR="0" rtl="0" algn="l">
              <a:spcBef>
                <a:spcPts val="0"/>
              </a:spcBef>
              <a:buNone/>
              <a:defRPr b="0" i="0" sz="1600" u="none" cap="none" strike="noStrike">
                <a:solidFill>
                  <a:schemeClr val="lt1"/>
                </a:solidFill>
                <a:latin typeface="Palatino Linotype"/>
                <a:ea typeface="Palatino Linotype"/>
                <a:cs typeface="Palatino Linotype"/>
                <a:sym typeface="Palatino Linotype"/>
              </a:defRPr>
            </a:lvl1pPr>
            <a:lvl2pPr indent="0" lvl="1" marL="0" marR="0" rtl="0" algn="l">
              <a:spcBef>
                <a:spcPts val="0"/>
              </a:spcBef>
              <a:buNone/>
              <a:defRPr b="0" i="0" sz="1600" u="none" cap="none" strike="noStrike">
                <a:solidFill>
                  <a:schemeClr val="lt1"/>
                </a:solidFill>
                <a:latin typeface="Palatino Linotype"/>
                <a:ea typeface="Palatino Linotype"/>
                <a:cs typeface="Palatino Linotype"/>
                <a:sym typeface="Palatino Linotype"/>
              </a:defRPr>
            </a:lvl2pPr>
            <a:lvl3pPr indent="0" lvl="2" marL="0" marR="0" rtl="0" algn="l">
              <a:spcBef>
                <a:spcPts val="0"/>
              </a:spcBef>
              <a:buNone/>
              <a:defRPr b="0" i="0" sz="1600" u="none" cap="none" strike="noStrike">
                <a:solidFill>
                  <a:schemeClr val="lt1"/>
                </a:solidFill>
                <a:latin typeface="Palatino Linotype"/>
                <a:ea typeface="Palatino Linotype"/>
                <a:cs typeface="Palatino Linotype"/>
                <a:sym typeface="Palatino Linotype"/>
              </a:defRPr>
            </a:lvl3pPr>
            <a:lvl4pPr indent="0" lvl="3" marL="0" marR="0" rtl="0" algn="l">
              <a:spcBef>
                <a:spcPts val="0"/>
              </a:spcBef>
              <a:buNone/>
              <a:defRPr b="0" i="0" sz="1600" u="none" cap="none" strike="noStrike">
                <a:solidFill>
                  <a:schemeClr val="lt1"/>
                </a:solidFill>
                <a:latin typeface="Palatino Linotype"/>
                <a:ea typeface="Palatino Linotype"/>
                <a:cs typeface="Palatino Linotype"/>
                <a:sym typeface="Palatino Linotype"/>
              </a:defRPr>
            </a:lvl4pPr>
            <a:lvl5pPr indent="0" lvl="4" marL="0" marR="0" rtl="0" algn="l">
              <a:spcBef>
                <a:spcPts val="0"/>
              </a:spcBef>
              <a:buNone/>
              <a:defRPr b="0" i="0" sz="1600" u="none" cap="none" strike="noStrike">
                <a:solidFill>
                  <a:schemeClr val="lt1"/>
                </a:solidFill>
                <a:latin typeface="Palatino Linotype"/>
                <a:ea typeface="Palatino Linotype"/>
                <a:cs typeface="Palatino Linotype"/>
                <a:sym typeface="Palatino Linotype"/>
              </a:defRPr>
            </a:lvl5pPr>
            <a:lvl6pPr indent="0" lvl="5" marL="0" marR="0" rtl="0" algn="l">
              <a:spcBef>
                <a:spcPts val="0"/>
              </a:spcBef>
              <a:buNone/>
              <a:defRPr b="0" i="0" sz="1600" u="none" cap="none" strike="noStrike">
                <a:solidFill>
                  <a:schemeClr val="lt1"/>
                </a:solidFill>
                <a:latin typeface="Palatino Linotype"/>
                <a:ea typeface="Palatino Linotype"/>
                <a:cs typeface="Palatino Linotype"/>
                <a:sym typeface="Palatino Linotype"/>
              </a:defRPr>
            </a:lvl6pPr>
            <a:lvl7pPr indent="0" lvl="6" marL="0" marR="0" rtl="0" algn="l">
              <a:spcBef>
                <a:spcPts val="0"/>
              </a:spcBef>
              <a:buNone/>
              <a:defRPr b="0" i="0" sz="1600" u="none" cap="none" strike="noStrike">
                <a:solidFill>
                  <a:schemeClr val="lt1"/>
                </a:solidFill>
                <a:latin typeface="Palatino Linotype"/>
                <a:ea typeface="Palatino Linotype"/>
                <a:cs typeface="Palatino Linotype"/>
                <a:sym typeface="Palatino Linotype"/>
              </a:defRPr>
            </a:lvl7pPr>
            <a:lvl8pPr indent="0" lvl="7" marL="0" marR="0" rtl="0" algn="l">
              <a:spcBef>
                <a:spcPts val="0"/>
              </a:spcBef>
              <a:buNone/>
              <a:defRPr b="0" i="0" sz="1600" u="none" cap="none" strike="noStrike">
                <a:solidFill>
                  <a:schemeClr val="lt1"/>
                </a:solidFill>
                <a:latin typeface="Palatino Linotype"/>
                <a:ea typeface="Palatino Linotype"/>
                <a:cs typeface="Palatino Linotype"/>
                <a:sym typeface="Palatino Linotype"/>
              </a:defRPr>
            </a:lvl8pPr>
            <a:lvl9pPr indent="0" lvl="8" marL="0" marR="0" rtl="0" algn="l">
              <a:spcBef>
                <a:spcPts val="0"/>
              </a:spcBef>
              <a:buNone/>
              <a:defRPr b="0" i="0" sz="1600" u="none" cap="none" strike="noStrike">
                <a:solidFill>
                  <a:schemeClr val="lt1"/>
                </a:solidFill>
                <a:latin typeface="Palatino Linotype"/>
                <a:ea typeface="Palatino Linotype"/>
                <a:cs typeface="Palatino Linotype"/>
                <a:sym typeface="Palatino Linotype"/>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www.sparknotes.com/lit/bravenew/" TargetMode="External"/><Relationship Id="rId4" Type="http://schemas.openxmlformats.org/officeDocument/2006/relationships/hyperlink" Target="http://questgarden.com/author/create/%20http:/en.wikipedia.org/wiki/Utopia" TargetMode="External"/><Relationship Id="rId9" Type="http://schemas.openxmlformats.org/officeDocument/2006/relationships/hyperlink" Target="http://www.utoronto.ca/utopia/index.html" TargetMode="External"/><Relationship Id="rId5" Type="http://schemas.openxmlformats.org/officeDocument/2006/relationships/hyperlink" Target="http://www.euro.net/mark-space/glosUtopia.html" TargetMode="External"/><Relationship Id="rId6" Type="http://schemas.openxmlformats.org/officeDocument/2006/relationships/hyperlink" Target="http://questgarden.com/author/create/%20http:/www.comscigate.com/tutorial/KjellStyle/OmarKhan/Chapter%202/Page_2.html" TargetMode="External"/><Relationship Id="rId7" Type="http://schemas.openxmlformats.org/officeDocument/2006/relationships/hyperlink" Target="http://www.georgetown.edu/faculty/bassr/exhibition/utopia/utopia.html" TargetMode="External"/><Relationship Id="rId8" Type="http://schemas.openxmlformats.org/officeDocument/2006/relationships/hyperlink" Target="http://www.utoronto.ca/utopia/index.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Google Shape;200;p27"/>
          <p:cNvSpPr txBox="1"/>
          <p:nvPr>
            <p:ph idx="1" type="subTitle"/>
          </p:nvPr>
        </p:nvSpPr>
        <p:spPr>
          <a:xfrm>
            <a:off x="352426" y="2895600"/>
            <a:ext cx="4572000" cy="136879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5"/>
              </a:buClr>
              <a:buSzPts val="2000"/>
              <a:buFont typeface="Arial"/>
              <a:buNone/>
            </a:pPr>
            <a:r>
              <a:rPr b="0" i="1" lang="en-US" sz="2000" u="none" cap="none" strike="noStrike">
                <a:solidFill>
                  <a:schemeClr val="lt1"/>
                </a:solidFill>
                <a:latin typeface="Corbel"/>
                <a:ea typeface="Corbel"/>
                <a:cs typeface="Corbel"/>
                <a:sym typeface="Corbel"/>
              </a:rPr>
              <a:t>Creating a Utopian Society</a:t>
            </a:r>
            <a:endParaRPr b="0" i="1" sz="2000" u="none" cap="none" strike="noStrike">
              <a:solidFill>
                <a:schemeClr val="lt1"/>
              </a:solidFill>
              <a:latin typeface="Corbel"/>
              <a:ea typeface="Corbel"/>
              <a:cs typeface="Corbel"/>
              <a:sym typeface="Corbel"/>
            </a:endParaRPr>
          </a:p>
        </p:txBody>
      </p:sp>
      <p:sp>
        <p:nvSpPr>
          <p:cNvPr id="201" name="Google Shape;201;p27"/>
          <p:cNvSpPr txBox="1"/>
          <p:nvPr>
            <p:ph type="title"/>
          </p:nvPr>
        </p:nvSpPr>
        <p:spPr>
          <a:xfrm>
            <a:off x="352426" y="457200"/>
            <a:ext cx="7680960" cy="2438399"/>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lt1"/>
              </a:buClr>
              <a:buSzPts val="6000"/>
              <a:buFont typeface="Corbel"/>
              <a:buNone/>
            </a:pPr>
            <a:r>
              <a:rPr b="1" i="0" lang="en-US" sz="6000" u="none" cap="none" strike="noStrike">
                <a:solidFill>
                  <a:schemeClr val="lt1"/>
                </a:solidFill>
                <a:latin typeface="Corbel"/>
                <a:ea typeface="Corbel"/>
                <a:cs typeface="Corbel"/>
                <a:sym typeface="Corbel"/>
              </a:rPr>
              <a:t>Brave New World Project</a:t>
            </a:r>
            <a:endParaRPr b="1" i="0" sz="6000" u="none" cap="none" strike="noStrike">
              <a:solidFill>
                <a:schemeClr val="lt1"/>
              </a:solidFill>
              <a:latin typeface="Corbel"/>
              <a:ea typeface="Corbel"/>
              <a:cs typeface="Corbel"/>
              <a:sym typeface="Corbe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Google Shape;206;p28"/>
          <p:cNvSpPr txBox="1"/>
          <p:nvPr>
            <p:ph idx="1" type="body"/>
          </p:nvPr>
        </p:nvSpPr>
        <p:spPr>
          <a:xfrm>
            <a:off x="352426" y="1463040"/>
            <a:ext cx="4448174" cy="47853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5"/>
              </a:buClr>
              <a:buSzPts val="2000"/>
              <a:buFont typeface="Arial"/>
              <a:buNone/>
            </a:pPr>
            <a:r>
              <a:rPr b="0" i="0" lang="en-US" sz="2000" u="none" cap="none" strike="noStrike">
                <a:solidFill>
                  <a:schemeClr val="lt1"/>
                </a:solidFill>
                <a:latin typeface="Corbel"/>
                <a:ea typeface="Corbel"/>
                <a:cs typeface="Corbel"/>
                <a:sym typeface="Corbel"/>
              </a:rPr>
              <a:t>As an extension of the novel </a:t>
            </a:r>
            <a:r>
              <a:rPr b="0" i="1" lang="en-US" sz="2000" u="none" cap="none" strike="noStrike">
                <a:solidFill>
                  <a:schemeClr val="lt1"/>
                </a:solidFill>
                <a:latin typeface="Corbel"/>
                <a:ea typeface="Corbel"/>
                <a:cs typeface="Corbel"/>
                <a:sym typeface="Corbel"/>
              </a:rPr>
              <a:t>Brave New World</a:t>
            </a:r>
            <a:r>
              <a:rPr b="0" i="0" lang="en-US" sz="2000" u="none" cap="none" strike="noStrike">
                <a:solidFill>
                  <a:schemeClr val="lt1"/>
                </a:solidFill>
                <a:latin typeface="Corbel"/>
                <a:ea typeface="Corbel"/>
                <a:cs typeface="Corbel"/>
                <a:sym typeface="Corbel"/>
              </a:rPr>
              <a:t>, you will be creating a "utopian" society with a partner.  The society presented in our story is a fictional account of a futuristic totalitarian community that has arisen many years after the devastation of the "9 years War" that has almost wiped out the Earth and all humanity.  YOUR society does not have to start this way.  This is your opportunity to be creative!</a:t>
            </a:r>
            <a:endParaRPr b="0" i="0" sz="1800" u="none" cap="none" strike="noStrike">
              <a:solidFill>
                <a:schemeClr val="lt1"/>
              </a:solidFill>
              <a:latin typeface="Corbel"/>
              <a:ea typeface="Corbel"/>
              <a:cs typeface="Corbel"/>
              <a:sym typeface="Corbel"/>
            </a:endParaRPr>
          </a:p>
          <a:p>
            <a:pPr indent="0" lvl="0" marL="0" marR="0" rtl="0" algn="l">
              <a:spcBef>
                <a:spcPts val="1200"/>
              </a:spcBef>
              <a:spcAft>
                <a:spcPts val="0"/>
              </a:spcAft>
              <a:buClr>
                <a:schemeClr val="accent5"/>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07" name="Google Shape;207;p28"/>
          <p:cNvSpPr txBox="1"/>
          <p:nvPr>
            <p:ph type="title"/>
          </p:nvPr>
        </p:nvSpPr>
        <p:spPr>
          <a:xfrm>
            <a:off x="352426" y="228600"/>
            <a:ext cx="7680960" cy="10668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rgbClr val="FF0000"/>
              </a:buClr>
              <a:buSzPts val="4000"/>
              <a:buFont typeface="Corbel"/>
              <a:buNone/>
            </a:pPr>
            <a:r>
              <a:rPr b="0" i="0" lang="en-US" sz="4000" u="none" cap="none" strike="noStrike">
                <a:solidFill>
                  <a:srgbClr val="FF0000"/>
                </a:solidFill>
                <a:latin typeface="Corbel"/>
                <a:ea typeface="Corbel"/>
                <a:cs typeface="Corbel"/>
                <a:sym typeface="Corbel"/>
              </a:rPr>
              <a:t>Overview of Project</a:t>
            </a:r>
            <a:endParaRPr b="0" i="0" sz="4000" u="none" cap="none" strike="noStrike">
              <a:solidFill>
                <a:srgbClr val="FF0000"/>
              </a:solidFill>
              <a:latin typeface="Corbel"/>
              <a:ea typeface="Corbel"/>
              <a:cs typeface="Corbel"/>
              <a:sym typeface="Corbel"/>
            </a:endParaRPr>
          </a:p>
        </p:txBody>
      </p:sp>
      <p:pic>
        <p:nvPicPr>
          <p:cNvPr id="208" name="Google Shape;208;p28"/>
          <p:cNvPicPr preferRelativeResize="0"/>
          <p:nvPr/>
        </p:nvPicPr>
        <p:blipFill rotWithShape="1">
          <a:blip r:embed="rId3">
            <a:alphaModFix/>
          </a:blip>
          <a:srcRect b="0" l="0" r="0" t="0"/>
          <a:stretch/>
        </p:blipFill>
        <p:spPr>
          <a:xfrm>
            <a:off x="5181600" y="1676400"/>
            <a:ext cx="3107143" cy="310714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C0E3FF"/>
            </a:gs>
            <a:gs pos="40000">
              <a:srgbClr val="B6DDFF"/>
            </a:gs>
            <a:gs pos="100000">
              <a:srgbClr val="406DB2"/>
            </a:gs>
          </a:gsLst>
          <a:path path="circle">
            <a:fillToRect b="50%" l="50%" r="50%" t="50%"/>
          </a:path>
          <a:tileRect/>
        </a:gradFill>
      </p:bgPr>
    </p:bg>
    <p:spTree>
      <p:nvGrpSpPr>
        <p:cNvPr id="212" name="Shape 212"/>
        <p:cNvGrpSpPr/>
        <p:nvPr/>
      </p:nvGrpSpPr>
      <p:grpSpPr>
        <a:xfrm>
          <a:off x="0" y="0"/>
          <a:ext cx="0" cy="0"/>
          <a:chOff x="0" y="0"/>
          <a:chExt cx="0" cy="0"/>
        </a:xfrm>
      </p:grpSpPr>
      <p:sp>
        <p:nvSpPr>
          <p:cNvPr id="213" name="Google Shape;213;p29"/>
          <p:cNvSpPr txBox="1"/>
          <p:nvPr>
            <p:ph idx="1" type="body"/>
          </p:nvPr>
        </p:nvSpPr>
        <p:spPr>
          <a:xfrm>
            <a:off x="304800" y="1295400"/>
            <a:ext cx="7680960" cy="4724400"/>
          </a:xfrm>
          <a:prstGeom prst="rect">
            <a:avLst/>
          </a:prstGeom>
          <a:noFill/>
          <a:ln>
            <a:noFill/>
          </a:ln>
        </p:spPr>
        <p:txBody>
          <a:bodyPr anchorCtr="0" anchor="t" bIns="45700" lIns="91425" spcFirstLastPara="1" rIns="91425" wrap="square" tIns="45700">
            <a:noAutofit/>
          </a:bodyPr>
          <a:lstStyle/>
          <a:p>
            <a:pPr indent="-228600" lvl="0" marL="342900" marR="0" rtl="0" algn="l">
              <a:spcBef>
                <a:spcPts val="0"/>
              </a:spcBef>
              <a:spcAft>
                <a:spcPts val="0"/>
              </a:spcAft>
              <a:buClr>
                <a:schemeClr val="accent5"/>
              </a:buClr>
              <a:buSzPts val="1800"/>
              <a:buFont typeface="Arial"/>
              <a:buNone/>
            </a:pPr>
            <a:r>
              <a:t/>
            </a:r>
            <a:endParaRPr b="0" i="0" sz="1800" u="none" cap="none" strike="noStrike">
              <a:solidFill>
                <a:schemeClr val="dk1"/>
              </a:solidFill>
              <a:latin typeface="Corbel"/>
              <a:ea typeface="Corbel"/>
              <a:cs typeface="Corbel"/>
              <a:sym typeface="Corbel"/>
            </a:endParaRPr>
          </a:p>
          <a:p>
            <a:pPr indent="-342900" lvl="0" marL="342900" marR="0" rtl="0" algn="l">
              <a:spcBef>
                <a:spcPts val="1200"/>
              </a:spcBef>
              <a:spcAft>
                <a:spcPts val="0"/>
              </a:spcAft>
              <a:buClr>
                <a:schemeClr val="accent5"/>
              </a:buClr>
              <a:buSzPts val="1800"/>
              <a:buFont typeface="Arial"/>
              <a:buAutoNum type="arabicPeriod"/>
            </a:pPr>
            <a:r>
              <a:rPr b="0" i="0" lang="en-US" sz="1800" u="none" cap="none" strike="noStrike">
                <a:solidFill>
                  <a:schemeClr val="dk1"/>
                </a:solidFill>
                <a:latin typeface="Corbel"/>
                <a:ea typeface="Corbel"/>
                <a:cs typeface="Corbel"/>
                <a:sym typeface="Corbel"/>
              </a:rPr>
              <a:t>You will first review the definition of utopia and utopian societies.</a:t>
            </a:r>
            <a:endParaRPr/>
          </a:p>
          <a:p>
            <a:pPr indent="-342900" lvl="0" marL="342900" marR="0" rtl="0" algn="l">
              <a:spcBef>
                <a:spcPts val="1200"/>
              </a:spcBef>
              <a:spcAft>
                <a:spcPts val="0"/>
              </a:spcAft>
              <a:buClr>
                <a:schemeClr val="accent5"/>
              </a:buClr>
              <a:buSzPts val="1800"/>
              <a:buFont typeface="Arial"/>
              <a:buAutoNum type="arabicPeriod"/>
            </a:pPr>
            <a:r>
              <a:rPr b="0" i="0" lang="en-US" sz="1800" u="none" cap="none" strike="noStrike">
                <a:solidFill>
                  <a:schemeClr val="dk1"/>
                </a:solidFill>
                <a:latin typeface="Corbel"/>
                <a:ea typeface="Corbel"/>
                <a:cs typeface="Corbel"/>
                <a:sym typeface="Corbel"/>
              </a:rPr>
              <a:t>Next, partners will brainstorm ideas for each required section of the presentation.  </a:t>
            </a:r>
            <a:endParaRPr b="0" i="0" sz="1800" u="none" cap="none" strike="noStrike">
              <a:solidFill>
                <a:schemeClr val="dk1"/>
              </a:solidFill>
              <a:latin typeface="Corbel"/>
              <a:ea typeface="Corbel"/>
              <a:cs typeface="Corbel"/>
              <a:sym typeface="Corbel"/>
            </a:endParaRPr>
          </a:p>
          <a:p>
            <a:pPr indent="-342900" lvl="0" marL="342900" marR="0" rtl="0" algn="l">
              <a:spcBef>
                <a:spcPts val="1200"/>
              </a:spcBef>
              <a:spcAft>
                <a:spcPts val="0"/>
              </a:spcAft>
              <a:buClr>
                <a:schemeClr val="accent5"/>
              </a:buClr>
              <a:buSzPts val="1800"/>
              <a:buFont typeface="Arial"/>
              <a:buAutoNum type="arabicPeriod"/>
            </a:pPr>
            <a:r>
              <a:rPr b="0" i="0" lang="en-US" sz="1800" u="none" cap="none" strike="noStrike">
                <a:solidFill>
                  <a:schemeClr val="dk1"/>
                </a:solidFill>
                <a:latin typeface="Corbel"/>
                <a:ea typeface="Corbel"/>
                <a:cs typeface="Corbel"/>
                <a:sym typeface="Corbel"/>
              </a:rPr>
              <a:t>Create your presentation (8 slides).</a:t>
            </a:r>
            <a:endParaRPr/>
          </a:p>
          <a:p>
            <a:pPr indent="-342900" lvl="0" marL="342900" marR="0" rtl="0" algn="l">
              <a:spcBef>
                <a:spcPts val="1200"/>
              </a:spcBef>
              <a:spcAft>
                <a:spcPts val="0"/>
              </a:spcAft>
              <a:buClr>
                <a:schemeClr val="accent5"/>
              </a:buClr>
              <a:buSzPts val="1800"/>
              <a:buFont typeface="Arial"/>
              <a:buAutoNum type="arabicPeriod"/>
            </a:pPr>
            <a:r>
              <a:rPr b="0" i="0" lang="en-US" sz="1800" u="none" cap="none" strike="noStrike">
                <a:solidFill>
                  <a:schemeClr val="dk1"/>
                </a:solidFill>
                <a:latin typeface="Corbel"/>
                <a:ea typeface="Corbel"/>
                <a:cs typeface="Corbel"/>
                <a:sym typeface="Corbel"/>
              </a:rPr>
              <a:t>Review and edit presentation as necessary.</a:t>
            </a:r>
            <a:endParaRPr/>
          </a:p>
          <a:p>
            <a:pPr indent="-228600" lvl="0" marL="342900" marR="0" rtl="0" algn="l">
              <a:spcBef>
                <a:spcPts val="1200"/>
              </a:spcBef>
              <a:spcAft>
                <a:spcPts val="0"/>
              </a:spcAft>
              <a:buClr>
                <a:schemeClr val="accent5"/>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214" name="Google Shape;214;p29"/>
          <p:cNvSpPr txBox="1"/>
          <p:nvPr>
            <p:ph type="title"/>
          </p:nvPr>
        </p:nvSpPr>
        <p:spPr>
          <a:xfrm>
            <a:off x="352426" y="228600"/>
            <a:ext cx="7680960" cy="10668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rgbClr val="FF0000"/>
              </a:buClr>
              <a:buSzPts val="4000"/>
              <a:buFont typeface="Corbel"/>
              <a:buNone/>
            </a:pPr>
            <a:r>
              <a:rPr b="0" i="0" lang="en-US" sz="4000" u="none" cap="none" strike="noStrike">
                <a:solidFill>
                  <a:srgbClr val="FF0000"/>
                </a:solidFill>
                <a:latin typeface="Corbel"/>
                <a:ea typeface="Corbel"/>
                <a:cs typeface="Corbel"/>
                <a:sym typeface="Corbel"/>
              </a:rPr>
              <a:t>Steps for this Activity</a:t>
            </a:r>
            <a:endParaRPr b="0" i="0" sz="4000" u="none" cap="none" strike="noStrike">
              <a:solidFill>
                <a:srgbClr val="FF0000"/>
              </a:solidFill>
              <a:latin typeface="Corbel"/>
              <a:ea typeface="Corbel"/>
              <a:cs typeface="Corbel"/>
              <a:sym typeface="Corbe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Google Shape;219;p30"/>
          <p:cNvSpPr txBox="1"/>
          <p:nvPr>
            <p:ph idx="1" type="body"/>
          </p:nvPr>
        </p:nvSpPr>
        <p:spPr>
          <a:xfrm>
            <a:off x="352426" y="1463040"/>
            <a:ext cx="7680960" cy="4724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5"/>
              </a:buClr>
              <a:buSzPts val="2400"/>
              <a:buFont typeface="Arial"/>
              <a:buNone/>
            </a:pPr>
            <a:r>
              <a:rPr b="0" i="0" lang="en-US" sz="2400" u="none" cap="none" strike="noStrike">
                <a:solidFill>
                  <a:schemeClr val="lt1"/>
                </a:solidFill>
                <a:latin typeface="Corbel"/>
                <a:ea typeface="Corbel"/>
                <a:cs typeface="Corbel"/>
                <a:sym typeface="Corbel"/>
              </a:rPr>
              <a:t>-a community or a society possessing highly desirable or near perfect qualities</a:t>
            </a:r>
            <a:endParaRPr/>
          </a:p>
          <a:p>
            <a:pPr indent="0" lvl="0" marL="0" marR="0" rtl="0" algn="l">
              <a:spcBef>
                <a:spcPts val="1200"/>
              </a:spcBef>
              <a:spcAft>
                <a:spcPts val="0"/>
              </a:spcAft>
              <a:buClr>
                <a:schemeClr val="accent5"/>
              </a:buClr>
              <a:buSzPts val="2400"/>
              <a:buFont typeface="Arial"/>
              <a:buNone/>
            </a:pPr>
            <a:r>
              <a:t/>
            </a:r>
            <a:endParaRPr b="0" i="0" sz="2400" u="none" cap="none" strike="noStrike">
              <a:solidFill>
                <a:schemeClr val="lt1"/>
              </a:solidFill>
              <a:latin typeface="Corbel"/>
              <a:ea typeface="Corbel"/>
              <a:cs typeface="Corbel"/>
              <a:sym typeface="Corbel"/>
            </a:endParaRPr>
          </a:p>
          <a:p>
            <a:pPr indent="0" lvl="0" marL="0" marR="0" rtl="0" algn="l">
              <a:spcBef>
                <a:spcPts val="1200"/>
              </a:spcBef>
              <a:spcAft>
                <a:spcPts val="0"/>
              </a:spcAft>
              <a:buClr>
                <a:schemeClr val="accent5"/>
              </a:buClr>
              <a:buSzPts val="2400"/>
              <a:buFont typeface="Arial"/>
              <a:buNone/>
            </a:pPr>
            <a:r>
              <a:rPr b="0" i="0" lang="en-US" sz="2400" u="none" cap="none" strike="noStrike">
                <a:solidFill>
                  <a:schemeClr val="lt1"/>
                </a:solidFill>
                <a:latin typeface="Corbel"/>
                <a:ea typeface="Corbel"/>
                <a:cs typeface="Corbel"/>
                <a:sym typeface="Corbel"/>
              </a:rPr>
              <a:t>-translated in Greek it means “nowhere”</a:t>
            </a:r>
            <a:endParaRPr b="0" i="0" sz="2400" u="none" cap="none" strike="noStrike">
              <a:solidFill>
                <a:schemeClr val="lt1"/>
              </a:solidFill>
              <a:latin typeface="Corbel"/>
              <a:ea typeface="Corbel"/>
              <a:cs typeface="Corbel"/>
              <a:sym typeface="Corbel"/>
            </a:endParaRPr>
          </a:p>
        </p:txBody>
      </p:sp>
      <p:sp>
        <p:nvSpPr>
          <p:cNvPr id="220" name="Google Shape;220;p30"/>
          <p:cNvSpPr txBox="1"/>
          <p:nvPr>
            <p:ph type="title"/>
          </p:nvPr>
        </p:nvSpPr>
        <p:spPr>
          <a:xfrm>
            <a:off x="352426" y="228600"/>
            <a:ext cx="7680960" cy="10668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lt1"/>
              </a:buClr>
              <a:buSzPts val="4000"/>
              <a:buFont typeface="Corbel"/>
              <a:buNone/>
            </a:pPr>
            <a:r>
              <a:rPr b="0" i="0" lang="en-US" sz="4000" u="none" cap="none" strike="noStrike">
                <a:solidFill>
                  <a:schemeClr val="lt1"/>
                </a:solidFill>
                <a:latin typeface="Corbel"/>
                <a:ea typeface="Corbel"/>
                <a:cs typeface="Corbel"/>
                <a:sym typeface="Corbel"/>
              </a:rPr>
              <a:t>UTOPIA </a:t>
            </a:r>
            <a:endParaRPr b="0" i="0" sz="4000" u="none" cap="none" strike="noStrike">
              <a:solidFill>
                <a:schemeClr val="lt1"/>
              </a:solidFill>
              <a:latin typeface="Corbel"/>
              <a:ea typeface="Corbel"/>
              <a:cs typeface="Corbel"/>
              <a:sym typeface="Corbel"/>
            </a:endParaRPr>
          </a:p>
        </p:txBody>
      </p:sp>
      <p:pic>
        <p:nvPicPr>
          <p:cNvPr id="221" name="Google Shape;221;p30"/>
          <p:cNvPicPr preferRelativeResize="0"/>
          <p:nvPr/>
        </p:nvPicPr>
        <p:blipFill rotWithShape="1">
          <a:blip r:embed="rId3">
            <a:alphaModFix/>
          </a:blip>
          <a:srcRect b="0" l="0" r="0" t="0"/>
          <a:stretch/>
        </p:blipFill>
        <p:spPr>
          <a:xfrm>
            <a:off x="2362200" y="3429000"/>
            <a:ext cx="4864100" cy="323683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C0E3FF"/>
            </a:gs>
            <a:gs pos="40000">
              <a:srgbClr val="B6DDFF"/>
            </a:gs>
            <a:gs pos="100000">
              <a:srgbClr val="406DB2"/>
            </a:gs>
          </a:gsLst>
          <a:path path="circle">
            <a:fillToRect b="50%" l="50%" r="50%" t="50%"/>
          </a:path>
          <a:tileRect/>
        </a:gradFill>
      </p:bgPr>
    </p:bg>
    <p:spTree>
      <p:nvGrpSpPr>
        <p:cNvPr id="225" name="Shape 225"/>
        <p:cNvGrpSpPr/>
        <p:nvPr/>
      </p:nvGrpSpPr>
      <p:grpSpPr>
        <a:xfrm>
          <a:off x="0" y="0"/>
          <a:ext cx="0" cy="0"/>
          <a:chOff x="0" y="0"/>
          <a:chExt cx="0" cy="0"/>
        </a:xfrm>
      </p:grpSpPr>
      <p:sp>
        <p:nvSpPr>
          <p:cNvPr id="226" name="Google Shape;226;p31"/>
          <p:cNvSpPr txBox="1"/>
          <p:nvPr>
            <p:ph idx="1" type="body"/>
          </p:nvPr>
        </p:nvSpPr>
        <p:spPr>
          <a:xfrm>
            <a:off x="352426" y="1463040"/>
            <a:ext cx="7680960" cy="472440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chemeClr val="accent5"/>
              </a:buClr>
              <a:buSzPts val="1260"/>
              <a:buFont typeface="Arial"/>
              <a:buNone/>
            </a:pPr>
            <a:r>
              <a:rPr b="0" i="0" lang="en-US" sz="1260" u="none" cap="none" strike="noStrike">
                <a:solidFill>
                  <a:schemeClr val="dk1"/>
                </a:solidFill>
                <a:latin typeface="Corbel"/>
                <a:ea typeface="Corbel"/>
                <a:cs typeface="Corbel"/>
                <a:sym typeface="Corbel"/>
              </a:rPr>
              <a:t> Introductory slide(s) that includes a definition of the word utopia, the name of the society created, how this society came to be (war, natural disaster, etc.) and a flag representing your society.</a:t>
            </a:r>
            <a:endParaRPr/>
          </a:p>
          <a:p>
            <a:pPr indent="0" lvl="0" marL="0" marR="0" rtl="0" algn="l">
              <a:lnSpc>
                <a:spcPct val="80000"/>
              </a:lnSpc>
              <a:spcBef>
                <a:spcPts val="1200"/>
              </a:spcBef>
              <a:spcAft>
                <a:spcPts val="0"/>
              </a:spcAft>
              <a:buClr>
                <a:schemeClr val="accent5"/>
              </a:buClr>
              <a:buSzPts val="1260"/>
              <a:buFont typeface="Arial"/>
              <a:buNone/>
            </a:pPr>
            <a:r>
              <a:rPr b="0" i="0" lang="en-US" sz="1260" u="none" cap="none" strike="noStrike">
                <a:solidFill>
                  <a:schemeClr val="dk1"/>
                </a:solidFill>
                <a:latin typeface="Corbel"/>
                <a:ea typeface="Corbel"/>
                <a:cs typeface="Corbel"/>
                <a:sym typeface="Corbel"/>
              </a:rPr>
              <a:t>In addition, each group will have to include a slide that describes how their utopia handles each of the following areas (</a:t>
            </a:r>
            <a:r>
              <a:rPr b="0" i="1" lang="en-US" sz="1260" u="none" cap="none" strike="noStrike">
                <a:solidFill>
                  <a:schemeClr val="dk1"/>
                </a:solidFill>
                <a:latin typeface="Corbel"/>
                <a:ea typeface="Corbel"/>
                <a:cs typeface="Corbel"/>
                <a:sym typeface="Corbel"/>
              </a:rPr>
              <a:t>you only need to choose eight):</a:t>
            </a:r>
            <a:endParaRPr b="0" i="1" sz="1260" u="none" cap="none" strike="noStrike">
              <a:solidFill>
                <a:schemeClr val="dk1"/>
              </a:solidFill>
              <a:latin typeface="Corbel"/>
              <a:ea typeface="Corbel"/>
              <a:cs typeface="Corbel"/>
              <a:sym typeface="Corbel"/>
            </a:endParaRPr>
          </a:p>
          <a:p>
            <a:pPr indent="0" lvl="0" marL="0" marR="0" rtl="0" algn="l">
              <a:lnSpc>
                <a:spcPct val="80000"/>
              </a:lnSpc>
              <a:spcBef>
                <a:spcPts val="1200"/>
              </a:spcBef>
              <a:spcAft>
                <a:spcPts val="0"/>
              </a:spcAft>
              <a:buClr>
                <a:schemeClr val="accent5"/>
              </a:buClr>
              <a:buSzPts val="1260"/>
              <a:buFont typeface="Arial"/>
              <a:buNone/>
            </a:pPr>
            <a:r>
              <a:rPr b="0" i="0" lang="en-US" sz="1260" u="none" cap="none" strike="noStrike">
                <a:solidFill>
                  <a:schemeClr val="dk1"/>
                </a:solidFill>
                <a:latin typeface="Corbel"/>
                <a:ea typeface="Corbel"/>
                <a:cs typeface="Corbel"/>
                <a:sym typeface="Corbel"/>
              </a:rPr>
              <a:t>Religion</a:t>
            </a:r>
            <a:endParaRPr/>
          </a:p>
          <a:p>
            <a:pPr indent="0" lvl="0" marL="0" marR="0" rtl="0" algn="l">
              <a:lnSpc>
                <a:spcPct val="80000"/>
              </a:lnSpc>
              <a:spcBef>
                <a:spcPts val="1200"/>
              </a:spcBef>
              <a:spcAft>
                <a:spcPts val="0"/>
              </a:spcAft>
              <a:buClr>
                <a:schemeClr val="accent5"/>
              </a:buClr>
              <a:buSzPts val="1260"/>
              <a:buFont typeface="Arial"/>
              <a:buNone/>
            </a:pPr>
            <a:r>
              <a:rPr b="0" i="0" lang="en-US" sz="1260" u="none" cap="none" strike="noStrike">
                <a:solidFill>
                  <a:schemeClr val="dk1"/>
                </a:solidFill>
                <a:latin typeface="Corbel"/>
                <a:ea typeface="Corbel"/>
                <a:cs typeface="Corbel"/>
                <a:sym typeface="Corbel"/>
              </a:rPr>
              <a:t>Educational system</a:t>
            </a:r>
            <a:endParaRPr/>
          </a:p>
          <a:p>
            <a:pPr indent="0" lvl="0" marL="0" marR="0" rtl="0" algn="l">
              <a:lnSpc>
                <a:spcPct val="80000"/>
              </a:lnSpc>
              <a:spcBef>
                <a:spcPts val="1200"/>
              </a:spcBef>
              <a:spcAft>
                <a:spcPts val="0"/>
              </a:spcAft>
              <a:buClr>
                <a:schemeClr val="accent5"/>
              </a:buClr>
              <a:buSzPts val="1260"/>
              <a:buFont typeface="Arial"/>
              <a:buNone/>
            </a:pPr>
            <a:r>
              <a:rPr b="0" i="0" lang="en-US" sz="1260" u="none" cap="none" strike="noStrike">
                <a:solidFill>
                  <a:schemeClr val="dk1"/>
                </a:solidFill>
                <a:latin typeface="Corbel"/>
                <a:ea typeface="Corbel"/>
                <a:cs typeface="Corbel"/>
                <a:sym typeface="Corbel"/>
              </a:rPr>
              <a:t>Economy</a:t>
            </a:r>
            <a:endParaRPr/>
          </a:p>
          <a:p>
            <a:pPr indent="0" lvl="0" marL="0" marR="0" rtl="0" algn="l">
              <a:lnSpc>
                <a:spcPct val="80000"/>
              </a:lnSpc>
              <a:spcBef>
                <a:spcPts val="1200"/>
              </a:spcBef>
              <a:spcAft>
                <a:spcPts val="0"/>
              </a:spcAft>
              <a:buClr>
                <a:schemeClr val="accent5"/>
              </a:buClr>
              <a:buSzPts val="1260"/>
              <a:buFont typeface="Arial"/>
              <a:buNone/>
            </a:pPr>
            <a:r>
              <a:rPr b="0" i="0" lang="en-US" sz="1260" u="none" cap="none" strike="noStrike">
                <a:solidFill>
                  <a:schemeClr val="dk1"/>
                </a:solidFill>
                <a:latin typeface="Corbel"/>
                <a:ea typeface="Corbel"/>
                <a:cs typeface="Corbel"/>
                <a:sym typeface="Corbel"/>
              </a:rPr>
              <a:t>Rituals/Traditions</a:t>
            </a:r>
            <a:endParaRPr/>
          </a:p>
          <a:p>
            <a:pPr indent="0" lvl="0" marL="0" marR="0" rtl="0" algn="l">
              <a:lnSpc>
                <a:spcPct val="80000"/>
              </a:lnSpc>
              <a:spcBef>
                <a:spcPts val="1200"/>
              </a:spcBef>
              <a:spcAft>
                <a:spcPts val="0"/>
              </a:spcAft>
              <a:buClr>
                <a:schemeClr val="accent5"/>
              </a:buClr>
              <a:buSzPts val="1260"/>
              <a:buFont typeface="Arial"/>
              <a:buNone/>
            </a:pPr>
            <a:r>
              <a:rPr b="0" i="0" lang="en-US" sz="1260" u="none" cap="none" strike="noStrike">
                <a:solidFill>
                  <a:schemeClr val="dk1"/>
                </a:solidFill>
                <a:latin typeface="Corbel"/>
                <a:ea typeface="Corbel"/>
                <a:cs typeface="Corbel"/>
                <a:sym typeface="Corbel"/>
              </a:rPr>
              <a:t>Law and Order</a:t>
            </a:r>
            <a:endParaRPr/>
          </a:p>
          <a:p>
            <a:pPr indent="0" lvl="0" marL="0" marR="0" rtl="0" algn="l">
              <a:lnSpc>
                <a:spcPct val="80000"/>
              </a:lnSpc>
              <a:spcBef>
                <a:spcPts val="1200"/>
              </a:spcBef>
              <a:spcAft>
                <a:spcPts val="0"/>
              </a:spcAft>
              <a:buClr>
                <a:schemeClr val="accent5"/>
              </a:buClr>
              <a:buSzPts val="1260"/>
              <a:buFont typeface="Arial"/>
              <a:buNone/>
            </a:pPr>
            <a:r>
              <a:rPr b="0" i="0" lang="en-US" sz="1260" u="none" cap="none" strike="noStrike">
                <a:solidFill>
                  <a:schemeClr val="dk1"/>
                </a:solidFill>
                <a:latin typeface="Corbel"/>
                <a:ea typeface="Corbel"/>
                <a:cs typeface="Corbel"/>
                <a:sym typeface="Corbel"/>
              </a:rPr>
              <a:t>Transportation</a:t>
            </a:r>
            <a:endParaRPr b="0" i="0" sz="1260" u="none" cap="none" strike="noStrike">
              <a:solidFill>
                <a:schemeClr val="dk1"/>
              </a:solidFill>
              <a:latin typeface="Corbel"/>
              <a:ea typeface="Corbel"/>
              <a:cs typeface="Corbel"/>
              <a:sym typeface="Corbel"/>
            </a:endParaRPr>
          </a:p>
          <a:p>
            <a:pPr indent="0" lvl="0" marL="0" marR="0" rtl="0" algn="l">
              <a:lnSpc>
                <a:spcPct val="80000"/>
              </a:lnSpc>
              <a:spcBef>
                <a:spcPts val="1200"/>
              </a:spcBef>
              <a:spcAft>
                <a:spcPts val="0"/>
              </a:spcAft>
              <a:buClr>
                <a:schemeClr val="accent5"/>
              </a:buClr>
              <a:buSzPts val="1260"/>
              <a:buFont typeface="Arial"/>
              <a:buNone/>
            </a:pPr>
            <a:r>
              <a:rPr b="0" i="0" lang="en-US" sz="1260" u="none" cap="none" strike="noStrike">
                <a:solidFill>
                  <a:schemeClr val="dk1"/>
                </a:solidFill>
                <a:latin typeface="Corbel"/>
                <a:ea typeface="Corbel"/>
                <a:cs typeface="Corbel"/>
                <a:sym typeface="Corbel"/>
              </a:rPr>
              <a:t>Entertainment</a:t>
            </a:r>
            <a:endParaRPr/>
          </a:p>
          <a:p>
            <a:pPr indent="0" lvl="0" marL="0" marR="0" rtl="0" algn="l">
              <a:lnSpc>
                <a:spcPct val="80000"/>
              </a:lnSpc>
              <a:spcBef>
                <a:spcPts val="1200"/>
              </a:spcBef>
              <a:spcAft>
                <a:spcPts val="0"/>
              </a:spcAft>
              <a:buClr>
                <a:schemeClr val="accent5"/>
              </a:buClr>
              <a:buSzPts val="1260"/>
              <a:buFont typeface="Arial"/>
              <a:buNone/>
            </a:pPr>
            <a:r>
              <a:rPr b="0" i="0" lang="en-US" sz="1260" u="none" cap="none" strike="noStrike">
                <a:solidFill>
                  <a:schemeClr val="dk1"/>
                </a:solidFill>
                <a:latin typeface="Corbel"/>
                <a:ea typeface="Corbel"/>
                <a:cs typeface="Corbel"/>
                <a:sym typeface="Corbel"/>
              </a:rPr>
              <a:t>Form of government</a:t>
            </a:r>
            <a:endParaRPr/>
          </a:p>
          <a:p>
            <a:pPr indent="0" lvl="0" marL="0" marR="0" rtl="0" algn="l">
              <a:lnSpc>
                <a:spcPct val="80000"/>
              </a:lnSpc>
              <a:spcBef>
                <a:spcPts val="1200"/>
              </a:spcBef>
              <a:spcAft>
                <a:spcPts val="0"/>
              </a:spcAft>
              <a:buClr>
                <a:schemeClr val="accent5"/>
              </a:buClr>
              <a:buSzPts val="1260"/>
              <a:buFont typeface="Arial"/>
              <a:buNone/>
            </a:pPr>
            <a:r>
              <a:rPr b="0" i="0" lang="en-US" sz="1260" u="none" cap="none" strike="noStrike">
                <a:solidFill>
                  <a:schemeClr val="dk1"/>
                </a:solidFill>
                <a:latin typeface="Corbel"/>
                <a:ea typeface="Corbel"/>
                <a:cs typeface="Corbel"/>
                <a:sym typeface="Corbel"/>
              </a:rPr>
              <a:t>Societal Structure</a:t>
            </a:r>
            <a:endParaRPr/>
          </a:p>
          <a:p>
            <a:pPr indent="0" lvl="0" marL="0" marR="0" rtl="0" algn="l">
              <a:lnSpc>
                <a:spcPct val="80000"/>
              </a:lnSpc>
              <a:spcBef>
                <a:spcPts val="1200"/>
              </a:spcBef>
              <a:spcAft>
                <a:spcPts val="0"/>
              </a:spcAft>
              <a:buClr>
                <a:schemeClr val="accent5"/>
              </a:buClr>
              <a:buSzPts val="1260"/>
              <a:buFont typeface="Arial"/>
              <a:buNone/>
            </a:pPr>
            <a:r>
              <a:rPr b="0" i="0" lang="en-US" sz="1260" u="none" cap="none" strike="noStrike">
                <a:solidFill>
                  <a:schemeClr val="dk1"/>
                </a:solidFill>
                <a:latin typeface="Corbel"/>
                <a:ea typeface="Corbel"/>
                <a:cs typeface="Corbel"/>
                <a:sym typeface="Corbel"/>
              </a:rPr>
              <a:t>Family Structure</a:t>
            </a:r>
            <a:endParaRPr/>
          </a:p>
          <a:p>
            <a:pPr indent="0" lvl="0" marL="0" marR="0" rtl="0" algn="l">
              <a:lnSpc>
                <a:spcPct val="80000"/>
              </a:lnSpc>
              <a:spcBef>
                <a:spcPts val="1200"/>
              </a:spcBef>
              <a:spcAft>
                <a:spcPts val="0"/>
              </a:spcAft>
              <a:buClr>
                <a:schemeClr val="accent5"/>
              </a:buClr>
              <a:buSzPts val="1260"/>
              <a:buFont typeface="Arial"/>
              <a:buNone/>
            </a:pPr>
            <a:r>
              <a:rPr b="1" i="0" lang="en-US" sz="1260" u="none" cap="none" strike="noStrike">
                <a:solidFill>
                  <a:schemeClr val="dk1"/>
                </a:solidFill>
                <a:latin typeface="Corbel"/>
                <a:ea typeface="Corbel"/>
                <a:cs typeface="Corbel"/>
                <a:sym typeface="Corbel"/>
              </a:rPr>
              <a:t>* Each slide must have a corresponding picture that represents the section discussed.</a:t>
            </a:r>
            <a:endParaRPr/>
          </a:p>
          <a:p>
            <a:pPr indent="0" lvl="0" marL="0" marR="0" rtl="0" algn="l">
              <a:lnSpc>
                <a:spcPct val="80000"/>
              </a:lnSpc>
              <a:spcBef>
                <a:spcPts val="1200"/>
              </a:spcBef>
              <a:spcAft>
                <a:spcPts val="0"/>
              </a:spcAft>
              <a:buClr>
                <a:schemeClr val="accent5"/>
              </a:buClr>
              <a:buSzPts val="1260"/>
              <a:buFont typeface="Arial"/>
              <a:buNone/>
            </a:pPr>
            <a:r>
              <a:t/>
            </a:r>
            <a:endParaRPr b="0" i="0" sz="1260" u="none" cap="none" strike="noStrike">
              <a:solidFill>
                <a:schemeClr val="dk1"/>
              </a:solidFill>
              <a:latin typeface="Corbel"/>
              <a:ea typeface="Corbel"/>
              <a:cs typeface="Corbel"/>
              <a:sym typeface="Corbel"/>
            </a:endParaRPr>
          </a:p>
        </p:txBody>
      </p:sp>
      <p:sp>
        <p:nvSpPr>
          <p:cNvPr id="227" name="Google Shape;227;p31"/>
          <p:cNvSpPr txBox="1"/>
          <p:nvPr>
            <p:ph type="title"/>
          </p:nvPr>
        </p:nvSpPr>
        <p:spPr>
          <a:xfrm>
            <a:off x="352426" y="228600"/>
            <a:ext cx="7680960" cy="1066800"/>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rgbClr val="FF0000"/>
              </a:buClr>
              <a:buSzPts val="4000"/>
              <a:buFont typeface="Corbel"/>
              <a:buNone/>
            </a:pPr>
            <a:r>
              <a:rPr b="0" i="0" lang="en-US" sz="4000" u="none" cap="none" strike="noStrike">
                <a:solidFill>
                  <a:srgbClr val="FF0000"/>
                </a:solidFill>
                <a:latin typeface="Corbel"/>
                <a:ea typeface="Corbel"/>
                <a:cs typeface="Corbel"/>
                <a:sym typeface="Corbel"/>
              </a:rPr>
              <a:t>Content of Slides</a:t>
            </a:r>
            <a:endParaRPr b="0" i="0" sz="4000" u="none" cap="none" strike="noStrike">
              <a:solidFill>
                <a:srgbClr val="FF0000"/>
              </a:solidFill>
              <a:latin typeface="Corbel"/>
              <a:ea typeface="Corbel"/>
              <a:cs typeface="Corbel"/>
              <a:sym typeface="Corbe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C6C6D4"/>
            </a:gs>
            <a:gs pos="40000">
              <a:srgbClr val="BBBFCD"/>
            </a:gs>
            <a:gs pos="100000">
              <a:srgbClr val="000543"/>
            </a:gs>
          </a:gsLst>
          <a:path path="circle">
            <a:fillToRect b="50%" l="50%" r="50%" t="50%"/>
          </a:path>
          <a:tileRect/>
        </a:gradFill>
      </p:bgPr>
    </p:bg>
    <p:spTree>
      <p:nvGrpSpPr>
        <p:cNvPr id="231" name="Shape 231"/>
        <p:cNvGrpSpPr/>
        <p:nvPr/>
      </p:nvGrpSpPr>
      <p:grpSpPr>
        <a:xfrm>
          <a:off x="0" y="0"/>
          <a:ext cx="0" cy="0"/>
          <a:chOff x="0" y="0"/>
          <a:chExt cx="0" cy="0"/>
        </a:xfrm>
      </p:grpSpPr>
      <p:sp>
        <p:nvSpPr>
          <p:cNvPr id="232" name="Google Shape;232;p32"/>
          <p:cNvSpPr txBox="1"/>
          <p:nvPr>
            <p:ph idx="1" type="body"/>
          </p:nvPr>
        </p:nvSpPr>
        <p:spPr>
          <a:xfrm>
            <a:off x="352426" y="1463040"/>
            <a:ext cx="7680960" cy="4724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5"/>
              </a:buClr>
              <a:buSzPts val="1800"/>
              <a:buFont typeface="Arial"/>
              <a:buNone/>
            </a:pPr>
            <a:r>
              <a:rPr b="0" i="0" lang="en-US" sz="1800" u="none" cap="none" strike="noStrike">
                <a:solidFill>
                  <a:schemeClr val="lt1"/>
                </a:solidFill>
                <a:latin typeface="Corbel"/>
                <a:ea typeface="Corbel"/>
                <a:cs typeface="Corbel"/>
                <a:sym typeface="Corbel"/>
              </a:rPr>
              <a:t> </a:t>
            </a:r>
            <a:r>
              <a:rPr b="1" i="0" lang="en-US" sz="2800" u="sng" cap="none" strike="noStrike">
                <a:solidFill>
                  <a:schemeClr val="hlink"/>
                </a:solidFill>
                <a:latin typeface="Corbel"/>
                <a:ea typeface="Corbel"/>
                <a:cs typeface="Corbel"/>
                <a:sym typeface="Corbel"/>
                <a:hlinkClick r:id="rId3"/>
              </a:rPr>
              <a:t>Brave New World Sparknotes</a:t>
            </a:r>
            <a:endParaRPr b="0" i="0" sz="2800" u="none" cap="none" strike="noStrike">
              <a:solidFill>
                <a:schemeClr val="lt1"/>
              </a:solidFill>
              <a:latin typeface="Corbel"/>
              <a:ea typeface="Corbel"/>
              <a:cs typeface="Corbel"/>
              <a:sym typeface="Corbel"/>
            </a:endParaRPr>
          </a:p>
          <a:p>
            <a:pPr indent="0" lvl="0" marL="0" marR="0" rtl="0" algn="l">
              <a:spcBef>
                <a:spcPts val="1200"/>
              </a:spcBef>
              <a:spcAft>
                <a:spcPts val="0"/>
              </a:spcAft>
              <a:buClr>
                <a:schemeClr val="accent5"/>
              </a:buClr>
              <a:buSzPts val="2800"/>
              <a:buFont typeface="Arial"/>
              <a:buNone/>
            </a:pPr>
            <a:r>
              <a:rPr b="1" i="0" lang="en-US" sz="2800" u="sng" cap="none" strike="noStrike">
                <a:solidFill>
                  <a:schemeClr val="hlink"/>
                </a:solidFill>
                <a:latin typeface="Corbel"/>
                <a:ea typeface="Corbel"/>
                <a:cs typeface="Corbel"/>
                <a:sym typeface="Corbel"/>
                <a:hlinkClick r:id="rId4"/>
              </a:rPr>
              <a:t>Utopians - Wikipedia</a:t>
            </a:r>
            <a:endParaRPr b="0" i="0" sz="2800" u="none" cap="none" strike="noStrike">
              <a:solidFill>
                <a:schemeClr val="lt1"/>
              </a:solidFill>
              <a:latin typeface="Corbel"/>
              <a:ea typeface="Corbel"/>
              <a:cs typeface="Corbel"/>
              <a:sym typeface="Corbel"/>
            </a:endParaRPr>
          </a:p>
          <a:p>
            <a:pPr indent="0" lvl="0" marL="0" marR="0" rtl="0" algn="l">
              <a:spcBef>
                <a:spcPts val="1200"/>
              </a:spcBef>
              <a:spcAft>
                <a:spcPts val="0"/>
              </a:spcAft>
              <a:buClr>
                <a:schemeClr val="accent5"/>
              </a:buClr>
              <a:buSzPts val="2800"/>
              <a:buFont typeface="Arial"/>
              <a:buNone/>
            </a:pPr>
            <a:r>
              <a:rPr b="1" i="0" lang="en-US" sz="2800" u="sng" cap="none" strike="noStrike">
                <a:solidFill>
                  <a:schemeClr val="hlink"/>
                </a:solidFill>
                <a:latin typeface="Corbel"/>
                <a:ea typeface="Corbel"/>
                <a:cs typeface="Corbel"/>
                <a:sym typeface="Corbel"/>
                <a:hlinkClick r:id="rId5"/>
              </a:rPr>
              <a:t>Utopia Definition</a:t>
            </a:r>
            <a:endParaRPr b="0" i="0" sz="2800" u="none" cap="none" strike="noStrike">
              <a:solidFill>
                <a:schemeClr val="lt1"/>
              </a:solidFill>
              <a:latin typeface="Corbel"/>
              <a:ea typeface="Corbel"/>
              <a:cs typeface="Corbel"/>
              <a:sym typeface="Corbel"/>
            </a:endParaRPr>
          </a:p>
          <a:p>
            <a:pPr indent="0" lvl="0" marL="0" marR="0" rtl="0" algn="l">
              <a:spcBef>
                <a:spcPts val="1200"/>
              </a:spcBef>
              <a:spcAft>
                <a:spcPts val="0"/>
              </a:spcAft>
              <a:buClr>
                <a:schemeClr val="accent5"/>
              </a:buClr>
              <a:buSzPts val="2800"/>
              <a:buFont typeface="Arial"/>
              <a:buNone/>
            </a:pPr>
            <a:r>
              <a:rPr b="1" i="0" lang="en-US" sz="2800" u="sng" cap="none" strike="noStrike">
                <a:solidFill>
                  <a:schemeClr val="hlink"/>
                </a:solidFill>
                <a:latin typeface="Corbel"/>
                <a:ea typeface="Corbel"/>
                <a:cs typeface="Corbel"/>
                <a:sym typeface="Corbel"/>
                <a:hlinkClick r:id="rId6"/>
              </a:rPr>
              <a:t>How to Write a Preamble</a:t>
            </a:r>
            <a:endParaRPr b="1" i="0" sz="2800" u="none" cap="none" strike="noStrike">
              <a:solidFill>
                <a:schemeClr val="lt1"/>
              </a:solidFill>
              <a:latin typeface="Corbel"/>
              <a:ea typeface="Corbel"/>
              <a:cs typeface="Corbel"/>
              <a:sym typeface="Corbel"/>
            </a:endParaRPr>
          </a:p>
          <a:p>
            <a:pPr indent="0" lvl="0" marL="0" marR="0" rtl="0" algn="l">
              <a:spcBef>
                <a:spcPts val="1200"/>
              </a:spcBef>
              <a:spcAft>
                <a:spcPts val="0"/>
              </a:spcAft>
              <a:buClr>
                <a:schemeClr val="accent5"/>
              </a:buClr>
              <a:buSzPts val="2800"/>
              <a:buFont typeface="Arial"/>
              <a:buNone/>
            </a:pPr>
            <a:r>
              <a:rPr b="1" i="0" lang="en-US" sz="2800" u="sng" cap="none" strike="noStrike">
                <a:solidFill>
                  <a:schemeClr val="hlink"/>
                </a:solidFill>
                <a:latin typeface="Corbel"/>
                <a:ea typeface="Corbel"/>
                <a:cs typeface="Corbel"/>
                <a:sym typeface="Corbel"/>
                <a:hlinkClick r:id="rId7"/>
              </a:rPr>
              <a:t>Utopian/Dystopians</a:t>
            </a:r>
            <a:r>
              <a:rPr b="0" i="0" lang="en-US" sz="2800" u="none" cap="none" strike="noStrike">
                <a:solidFill>
                  <a:schemeClr val="lt1"/>
                </a:solidFill>
                <a:latin typeface="Corbel"/>
                <a:ea typeface="Corbel"/>
                <a:cs typeface="Corbel"/>
                <a:sym typeface="Corbel"/>
              </a:rPr>
              <a:t>  </a:t>
            </a:r>
            <a:endParaRPr b="0" i="0" sz="2800" u="none" cap="none" strike="noStrike">
              <a:solidFill>
                <a:schemeClr val="lt1"/>
              </a:solidFill>
              <a:latin typeface="Corbel"/>
              <a:ea typeface="Corbel"/>
              <a:cs typeface="Corbel"/>
              <a:sym typeface="Corbel"/>
            </a:endParaRPr>
          </a:p>
          <a:p>
            <a:pPr indent="0" lvl="0" marL="0" marR="0" rtl="0" algn="l">
              <a:spcBef>
                <a:spcPts val="1200"/>
              </a:spcBef>
              <a:spcAft>
                <a:spcPts val="0"/>
              </a:spcAft>
              <a:buClr>
                <a:schemeClr val="accent5"/>
              </a:buClr>
              <a:buSzPts val="2800"/>
              <a:buFont typeface="Arial"/>
              <a:buNone/>
            </a:pPr>
            <a:r>
              <a:rPr b="1" i="0" lang="en-US" sz="2800" u="sng" cap="none" strike="noStrike">
                <a:solidFill>
                  <a:schemeClr val="hlink"/>
                </a:solidFill>
                <a:latin typeface="Corbel"/>
                <a:ea typeface="Corbel"/>
                <a:cs typeface="Corbel"/>
                <a:sym typeface="Corbel"/>
                <a:hlinkClick r:id="rId8"/>
              </a:rPr>
              <a:t>Utopian Societies</a:t>
            </a:r>
            <a:endParaRPr b="1" i="0" sz="2800" u="sng" cap="none" strike="noStrike">
              <a:solidFill>
                <a:schemeClr val="hlink"/>
              </a:solidFill>
              <a:latin typeface="Corbel"/>
              <a:ea typeface="Corbel"/>
              <a:cs typeface="Corbel"/>
              <a:sym typeface="Corbel"/>
              <a:hlinkClick r:id="rId9"/>
            </a:endParaRPr>
          </a:p>
        </p:txBody>
      </p:sp>
      <p:sp>
        <p:nvSpPr>
          <p:cNvPr id="233" name="Google Shape;233;p32"/>
          <p:cNvSpPr txBox="1"/>
          <p:nvPr>
            <p:ph type="title"/>
          </p:nvPr>
        </p:nvSpPr>
        <p:spPr>
          <a:xfrm>
            <a:off x="352426" y="228600"/>
            <a:ext cx="7680960" cy="1066800"/>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rgbClr val="00B0F0"/>
              </a:buClr>
              <a:buSzPts val="4000"/>
              <a:buFont typeface="Corbel"/>
              <a:buNone/>
            </a:pPr>
            <a:r>
              <a:rPr b="0" i="0" lang="en-US" sz="4000" u="none" cap="none" strike="noStrike">
                <a:solidFill>
                  <a:srgbClr val="00B0F0"/>
                </a:solidFill>
                <a:latin typeface="Corbel"/>
                <a:ea typeface="Corbel"/>
                <a:cs typeface="Corbel"/>
                <a:sym typeface="Corbel"/>
              </a:rPr>
              <a:t>Helpful Links</a:t>
            </a:r>
            <a:endParaRPr b="0" i="0" sz="4000" u="none" cap="none" strike="noStrike">
              <a:solidFill>
                <a:srgbClr val="00B0F0"/>
              </a:solidFill>
              <a:latin typeface="Corbel"/>
              <a:ea typeface="Corbel"/>
              <a:cs typeface="Corbel"/>
              <a:sym typeface="Corbe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sp>
        <p:nvSpPr>
          <p:cNvPr id="238" name="Google Shape;238;p33"/>
          <p:cNvSpPr txBox="1"/>
          <p:nvPr>
            <p:ph type="title"/>
          </p:nvPr>
        </p:nvSpPr>
        <p:spPr>
          <a:xfrm>
            <a:off x="777240" y="4876800"/>
            <a:ext cx="7543800" cy="9144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lt1"/>
              </a:buClr>
              <a:buSzPts val="4900"/>
              <a:buFont typeface="Palatino Linotype"/>
              <a:buNone/>
            </a:pPr>
            <a:r>
              <a:rPr b="0" i="0" lang="en-US" sz="4900" u="none" cap="none" strike="noStrike">
                <a:solidFill>
                  <a:schemeClr val="lt1"/>
                </a:solidFill>
                <a:latin typeface="Palatino Linotype"/>
                <a:ea typeface="Palatino Linotype"/>
                <a:cs typeface="Palatino Linotype"/>
                <a:sym typeface="Palatino Linotype"/>
              </a:rPr>
              <a:t>Hopeville USA</a:t>
            </a:r>
            <a:br>
              <a:rPr b="0" i="0" lang="en-US" sz="4900" u="none" cap="none" strike="noStrike">
                <a:solidFill>
                  <a:schemeClr val="lt1"/>
                </a:solidFill>
                <a:latin typeface="Palatino Linotype"/>
                <a:ea typeface="Palatino Linotype"/>
                <a:cs typeface="Palatino Linotype"/>
                <a:sym typeface="Palatino Linotype"/>
              </a:rPr>
            </a:br>
            <a:r>
              <a:rPr b="0" i="1" lang="en-US" sz="3200" u="none" cap="none" strike="noStrike">
                <a:solidFill>
                  <a:schemeClr val="lt1"/>
                </a:solidFill>
                <a:latin typeface="Palatino Linotype"/>
                <a:ea typeface="Palatino Linotype"/>
                <a:cs typeface="Palatino Linotype"/>
                <a:sym typeface="Palatino Linotype"/>
              </a:rPr>
              <a:t>A Utopian Society</a:t>
            </a:r>
            <a:br>
              <a:rPr b="0" i="1" lang="en-US" sz="3200" u="none" cap="none" strike="noStrike">
                <a:solidFill>
                  <a:schemeClr val="lt1"/>
                </a:solidFill>
                <a:latin typeface="Palatino Linotype"/>
                <a:ea typeface="Palatino Linotype"/>
                <a:cs typeface="Palatino Linotype"/>
                <a:sym typeface="Palatino Linotype"/>
              </a:rPr>
            </a:br>
            <a:r>
              <a:rPr b="0" i="0" lang="en-US" sz="3200" u="none" cap="none" strike="noStrike">
                <a:solidFill>
                  <a:srgbClr val="00B0F0"/>
                </a:solidFill>
                <a:latin typeface="Palatino Linotype"/>
                <a:ea typeface="Palatino Linotype"/>
                <a:cs typeface="Palatino Linotype"/>
                <a:sym typeface="Palatino Linotype"/>
              </a:rPr>
              <a:t>Example</a:t>
            </a:r>
            <a:endParaRPr b="0" i="0" sz="3200" u="none" cap="none" strike="noStrike">
              <a:solidFill>
                <a:srgbClr val="00B0F0"/>
              </a:solidFill>
              <a:latin typeface="Palatino Linotype"/>
              <a:ea typeface="Palatino Linotype"/>
              <a:cs typeface="Palatino Linotype"/>
              <a:sym typeface="Palatino Linotype"/>
            </a:endParaRPr>
          </a:p>
        </p:txBody>
      </p:sp>
      <p:pic>
        <p:nvPicPr>
          <p:cNvPr id="239" name="Google Shape;239;p33"/>
          <p:cNvPicPr preferRelativeResize="0"/>
          <p:nvPr/>
        </p:nvPicPr>
        <p:blipFill rotWithShape="1">
          <a:blip r:embed="rId3">
            <a:alphaModFix/>
          </a:blip>
          <a:srcRect b="0" l="0" r="0" t="0"/>
          <a:stretch/>
        </p:blipFill>
        <p:spPr>
          <a:xfrm>
            <a:off x="2895600" y="1066800"/>
            <a:ext cx="4579524" cy="265457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C6C6D4"/>
            </a:gs>
            <a:gs pos="40000">
              <a:srgbClr val="BBBFCD"/>
            </a:gs>
            <a:gs pos="100000">
              <a:srgbClr val="000543"/>
            </a:gs>
          </a:gsLst>
          <a:path path="circle">
            <a:fillToRect b="50%" l="50%" r="50%" t="50%"/>
          </a:path>
          <a:tileRect/>
        </a:gradFill>
      </p:bgPr>
    </p:bg>
    <p:spTree>
      <p:nvGrpSpPr>
        <p:cNvPr id="243" name="Shape 243"/>
        <p:cNvGrpSpPr/>
        <p:nvPr/>
      </p:nvGrpSpPr>
      <p:grpSpPr>
        <a:xfrm>
          <a:off x="0" y="0"/>
          <a:ext cx="0" cy="0"/>
          <a:chOff x="0" y="0"/>
          <a:chExt cx="0" cy="0"/>
        </a:xfrm>
      </p:grpSpPr>
      <p:sp>
        <p:nvSpPr>
          <p:cNvPr id="244" name="Google Shape;244;p34"/>
          <p:cNvSpPr txBox="1"/>
          <p:nvPr>
            <p:ph idx="1" type="body"/>
          </p:nvPr>
        </p:nvSpPr>
        <p:spPr>
          <a:xfrm>
            <a:off x="352426" y="1463040"/>
            <a:ext cx="7680960" cy="4724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5"/>
              </a:buClr>
              <a:buSzPts val="2400"/>
              <a:buFont typeface="Arial"/>
              <a:buNone/>
            </a:pPr>
            <a:r>
              <a:rPr b="0" i="1" lang="en-US" sz="2400" u="none" cap="none" strike="noStrike">
                <a:solidFill>
                  <a:srgbClr val="00B0F0"/>
                </a:solidFill>
                <a:latin typeface="Corbel"/>
                <a:ea typeface="Corbel"/>
                <a:cs typeface="Corbel"/>
                <a:sym typeface="Corbel"/>
              </a:rPr>
              <a:t>Background</a:t>
            </a:r>
            <a:endParaRPr/>
          </a:p>
          <a:p>
            <a:pPr indent="0" lvl="0" marL="0" marR="0" rtl="0" algn="l">
              <a:spcBef>
                <a:spcPts val="1200"/>
              </a:spcBef>
              <a:spcAft>
                <a:spcPts val="0"/>
              </a:spcAft>
              <a:buClr>
                <a:schemeClr val="accent5"/>
              </a:buClr>
              <a:buSzPts val="1800"/>
              <a:buFont typeface="Arial"/>
              <a:buNone/>
            </a:pPr>
            <a:r>
              <a:rPr b="0" i="0" lang="en-US" sz="1800" u="none" cap="none" strike="noStrike">
                <a:solidFill>
                  <a:schemeClr val="lt1"/>
                </a:solidFill>
                <a:latin typeface="Corbel"/>
                <a:ea typeface="Corbel"/>
                <a:cs typeface="Corbel"/>
                <a:sym typeface="Corbel"/>
              </a:rPr>
              <a:t>* Hopeville USA was created in 2075 AMN (After Mother Nature) after 40 years of devastation due to a series of natural disasters that began with a 9.5 earthquake located in central California. Subsequent earthquakes were triggered as well as numerous tsunami’s.  Half of the world’s population died in the initial disasters, and a quarter more perished over the following few years due to disease and famine.  </a:t>
            </a:r>
            <a:endParaRPr b="0" i="0" sz="1800" u="none" cap="none" strike="noStrike">
              <a:solidFill>
                <a:schemeClr val="lt1"/>
              </a:solidFill>
              <a:latin typeface="Corbel"/>
              <a:ea typeface="Corbel"/>
              <a:cs typeface="Corbel"/>
              <a:sym typeface="Corbel"/>
            </a:endParaRPr>
          </a:p>
        </p:txBody>
      </p:sp>
      <p:sp>
        <p:nvSpPr>
          <p:cNvPr id="245" name="Google Shape;245;p34"/>
          <p:cNvSpPr txBox="1"/>
          <p:nvPr>
            <p:ph type="title"/>
          </p:nvPr>
        </p:nvSpPr>
        <p:spPr>
          <a:xfrm>
            <a:off x="352426" y="228600"/>
            <a:ext cx="7680960" cy="10668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rgbClr val="FFFF00"/>
              </a:buClr>
              <a:buSzPts val="4000"/>
              <a:buFont typeface="Corbel"/>
              <a:buNone/>
            </a:pPr>
            <a:r>
              <a:rPr b="0" i="0" lang="en-US" sz="4000" u="none" cap="none" strike="noStrike">
                <a:solidFill>
                  <a:srgbClr val="FFFF00"/>
                </a:solidFill>
                <a:latin typeface="Corbel"/>
                <a:ea typeface="Corbel"/>
                <a:cs typeface="Corbel"/>
                <a:sym typeface="Corbel"/>
              </a:rPr>
              <a:t>Utopia – A perfect world</a:t>
            </a:r>
            <a:endParaRPr b="0" i="0" sz="4000" u="none" cap="none" strike="noStrike">
              <a:solidFill>
                <a:srgbClr val="FFFF00"/>
              </a:solidFill>
              <a:latin typeface="Corbel"/>
              <a:ea typeface="Corbel"/>
              <a:cs typeface="Corbel"/>
              <a:sym typeface="Corbel"/>
            </a:endParaRPr>
          </a:p>
        </p:txBody>
      </p:sp>
      <p:pic>
        <p:nvPicPr>
          <p:cNvPr id="246" name="Google Shape;246;p34"/>
          <p:cNvPicPr preferRelativeResize="0"/>
          <p:nvPr/>
        </p:nvPicPr>
        <p:blipFill rotWithShape="1">
          <a:blip r:embed="rId3">
            <a:alphaModFix/>
          </a:blip>
          <a:srcRect b="0" l="0" r="0" t="0"/>
          <a:stretch/>
        </p:blipFill>
        <p:spPr>
          <a:xfrm>
            <a:off x="457200" y="3962400"/>
            <a:ext cx="3745239" cy="2492286"/>
          </a:xfrm>
          <a:prstGeom prst="rect">
            <a:avLst/>
          </a:prstGeom>
          <a:noFill/>
          <a:ln>
            <a:noFill/>
          </a:ln>
        </p:spPr>
      </p:pic>
      <p:pic>
        <p:nvPicPr>
          <p:cNvPr id="247" name="Google Shape;247;p34"/>
          <p:cNvPicPr preferRelativeResize="0"/>
          <p:nvPr/>
        </p:nvPicPr>
        <p:blipFill rotWithShape="1">
          <a:blip r:embed="rId4">
            <a:alphaModFix/>
          </a:blip>
          <a:srcRect b="0" l="0" r="0" t="0"/>
          <a:stretch/>
        </p:blipFill>
        <p:spPr>
          <a:xfrm>
            <a:off x="4876803" y="3795115"/>
            <a:ext cx="3552000" cy="266057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C0E3FF"/>
            </a:gs>
            <a:gs pos="40000">
              <a:srgbClr val="B6DDFF"/>
            </a:gs>
            <a:gs pos="100000">
              <a:srgbClr val="406DB2"/>
            </a:gs>
          </a:gsLst>
          <a:path path="circle">
            <a:fillToRect b="50%" l="50%" r="50%" t="50%"/>
          </a:path>
          <a:tileRect/>
        </a:gradFill>
      </p:bgPr>
    </p:bg>
    <p:spTree>
      <p:nvGrpSpPr>
        <p:cNvPr id="251" name="Shape 251"/>
        <p:cNvGrpSpPr/>
        <p:nvPr/>
      </p:nvGrpSpPr>
      <p:grpSpPr>
        <a:xfrm>
          <a:off x="0" y="0"/>
          <a:ext cx="0" cy="0"/>
          <a:chOff x="0" y="0"/>
          <a:chExt cx="0" cy="0"/>
        </a:xfrm>
      </p:grpSpPr>
      <p:sp>
        <p:nvSpPr>
          <p:cNvPr id="252" name="Google Shape;252;p35"/>
          <p:cNvSpPr txBox="1"/>
          <p:nvPr>
            <p:ph idx="1" type="body"/>
          </p:nvPr>
        </p:nvSpPr>
        <p:spPr>
          <a:xfrm>
            <a:off x="352426" y="1463040"/>
            <a:ext cx="7680960" cy="4724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5"/>
              </a:buClr>
              <a:buSzPts val="2000"/>
              <a:buFont typeface="Arial"/>
              <a:buNone/>
            </a:pPr>
            <a:r>
              <a:rPr b="0" i="1" lang="en-US" sz="2000" u="none" cap="none" strike="noStrike">
                <a:solidFill>
                  <a:srgbClr val="0070C0"/>
                </a:solidFill>
                <a:latin typeface="Corbel"/>
                <a:ea typeface="Corbel"/>
                <a:cs typeface="Corbel"/>
                <a:sym typeface="Corbel"/>
              </a:rPr>
              <a:t>The basis for the Utopian government in </a:t>
            </a:r>
            <a:endParaRPr/>
          </a:p>
          <a:p>
            <a:pPr indent="0" lvl="0" marL="0" marR="0" rtl="0" algn="l">
              <a:spcBef>
                <a:spcPts val="1200"/>
              </a:spcBef>
              <a:spcAft>
                <a:spcPts val="0"/>
              </a:spcAft>
              <a:buClr>
                <a:schemeClr val="accent5"/>
              </a:buClr>
              <a:buSzPts val="2000"/>
              <a:buFont typeface="Arial"/>
              <a:buNone/>
            </a:pPr>
            <a:r>
              <a:rPr b="0" i="1" lang="en-US" sz="2000" u="none" cap="none" strike="noStrike">
                <a:solidFill>
                  <a:srgbClr val="0070C0"/>
                </a:solidFill>
                <a:latin typeface="Corbel"/>
                <a:ea typeface="Corbel"/>
                <a:cs typeface="Corbel"/>
                <a:sym typeface="Corbel"/>
              </a:rPr>
              <a:t>Hopeville is Communism.  </a:t>
            </a:r>
            <a:endParaRPr/>
          </a:p>
          <a:p>
            <a:pPr indent="0" lvl="0" marL="0" marR="0" rtl="0" algn="l">
              <a:spcBef>
                <a:spcPts val="1200"/>
              </a:spcBef>
              <a:spcAft>
                <a:spcPts val="0"/>
              </a:spcAft>
              <a:buClr>
                <a:schemeClr val="accent5"/>
              </a:buClr>
              <a:buSzPts val="2000"/>
              <a:buFont typeface="Arial"/>
              <a:buNone/>
            </a:pPr>
            <a:r>
              <a:t/>
            </a:r>
            <a:endParaRPr b="0" i="1" sz="2000" u="none" cap="none" strike="noStrike">
              <a:solidFill>
                <a:srgbClr val="0070C0"/>
              </a:solidFill>
              <a:latin typeface="Corbel"/>
              <a:ea typeface="Corbel"/>
              <a:cs typeface="Corbel"/>
              <a:sym typeface="Corbel"/>
            </a:endParaRPr>
          </a:p>
          <a:p>
            <a:pPr indent="-342900" lvl="0" marL="342900" marR="0" rtl="0" algn="l">
              <a:spcBef>
                <a:spcPts val="1200"/>
              </a:spcBef>
              <a:spcAft>
                <a:spcPts val="0"/>
              </a:spcAft>
              <a:buClr>
                <a:schemeClr val="accent5"/>
              </a:buClr>
              <a:buSzPts val="2000"/>
              <a:buFont typeface="Arial"/>
              <a:buChar char="•"/>
            </a:pPr>
            <a:r>
              <a:rPr b="0" i="0" lang="en-US" sz="2000" u="none" cap="none" strike="noStrike">
                <a:solidFill>
                  <a:schemeClr val="dk1"/>
                </a:solidFill>
                <a:latin typeface="Corbel"/>
                <a:ea typeface="Corbel"/>
                <a:cs typeface="Corbel"/>
                <a:sym typeface="Corbel"/>
              </a:rPr>
              <a:t>Everyone is equal and works for the common good of the whole.</a:t>
            </a:r>
            <a:endParaRPr/>
          </a:p>
          <a:p>
            <a:pPr indent="-342900" lvl="0" marL="342900" marR="0" rtl="0" algn="l">
              <a:spcBef>
                <a:spcPts val="1200"/>
              </a:spcBef>
              <a:spcAft>
                <a:spcPts val="0"/>
              </a:spcAft>
              <a:buClr>
                <a:schemeClr val="accent5"/>
              </a:buClr>
              <a:buSzPts val="2000"/>
              <a:buFont typeface="Arial"/>
              <a:buChar char="•"/>
            </a:pPr>
            <a:r>
              <a:rPr b="0" i="0" lang="en-US" sz="2000" u="none" cap="none" strike="noStrike">
                <a:solidFill>
                  <a:schemeClr val="dk1"/>
                </a:solidFill>
                <a:latin typeface="Corbel"/>
                <a:ea typeface="Corbel"/>
                <a:cs typeface="Corbel"/>
                <a:sym typeface="Corbel"/>
              </a:rPr>
              <a:t>The community is of vital importance.</a:t>
            </a:r>
            <a:endParaRPr/>
          </a:p>
          <a:p>
            <a:pPr indent="-342900" lvl="0" marL="342900" marR="0" rtl="0" algn="l">
              <a:spcBef>
                <a:spcPts val="1200"/>
              </a:spcBef>
              <a:spcAft>
                <a:spcPts val="0"/>
              </a:spcAft>
              <a:buClr>
                <a:schemeClr val="accent5"/>
              </a:buClr>
              <a:buSzPts val="2000"/>
              <a:buFont typeface="Arial"/>
              <a:buChar char="•"/>
            </a:pPr>
            <a:r>
              <a:rPr b="0" i="0" lang="en-US" sz="2000" u="none" cap="none" strike="noStrike">
                <a:solidFill>
                  <a:schemeClr val="dk1"/>
                </a:solidFill>
                <a:latin typeface="Corbel"/>
                <a:ea typeface="Corbel"/>
                <a:cs typeface="Corbel"/>
                <a:sym typeface="Corbel"/>
              </a:rPr>
              <a:t>There is no individualism because it creates conflict and dissent among the people.</a:t>
            </a:r>
            <a:endParaRPr/>
          </a:p>
          <a:p>
            <a:pPr indent="-215900" lvl="0" marL="342900" marR="0" rtl="0" algn="l">
              <a:spcBef>
                <a:spcPts val="1200"/>
              </a:spcBef>
              <a:spcAft>
                <a:spcPts val="0"/>
              </a:spcAft>
              <a:buClr>
                <a:schemeClr val="accent5"/>
              </a:buClr>
              <a:buSzPts val="2000"/>
              <a:buFont typeface="Arial"/>
              <a:buNone/>
            </a:pPr>
            <a:r>
              <a:t/>
            </a:r>
            <a:endParaRPr b="0" i="0" sz="2000" u="none" cap="none" strike="noStrike">
              <a:solidFill>
                <a:schemeClr val="dk1"/>
              </a:solidFill>
              <a:latin typeface="Corbel"/>
              <a:ea typeface="Corbel"/>
              <a:cs typeface="Corbel"/>
              <a:sym typeface="Corbel"/>
            </a:endParaRPr>
          </a:p>
          <a:p>
            <a:pPr indent="-215900" lvl="0" marL="342900" marR="0" rtl="0" algn="l">
              <a:spcBef>
                <a:spcPts val="1200"/>
              </a:spcBef>
              <a:spcAft>
                <a:spcPts val="0"/>
              </a:spcAft>
              <a:buClr>
                <a:schemeClr val="accent5"/>
              </a:buClr>
              <a:buSzPts val="2000"/>
              <a:buFont typeface="Arial"/>
              <a:buNone/>
            </a:pPr>
            <a:r>
              <a:t/>
            </a:r>
            <a:endParaRPr b="0" i="0" sz="2000" u="none" cap="none" strike="noStrike">
              <a:solidFill>
                <a:schemeClr val="dk1"/>
              </a:solidFill>
              <a:latin typeface="Corbel"/>
              <a:ea typeface="Corbel"/>
              <a:cs typeface="Corbel"/>
              <a:sym typeface="Corbel"/>
            </a:endParaRPr>
          </a:p>
        </p:txBody>
      </p:sp>
      <p:sp>
        <p:nvSpPr>
          <p:cNvPr id="253" name="Google Shape;253;p35"/>
          <p:cNvSpPr txBox="1"/>
          <p:nvPr>
            <p:ph type="title"/>
          </p:nvPr>
        </p:nvSpPr>
        <p:spPr>
          <a:xfrm>
            <a:off x="352426" y="228600"/>
            <a:ext cx="7680960" cy="10668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rgbClr val="C00000"/>
              </a:buClr>
              <a:buSzPts val="4000"/>
              <a:buFont typeface="Corbel"/>
              <a:buNone/>
            </a:pPr>
            <a:r>
              <a:rPr b="0" i="0" lang="en-US" sz="4000" u="none" cap="none" strike="noStrike">
                <a:solidFill>
                  <a:srgbClr val="C00000"/>
                </a:solidFill>
                <a:latin typeface="Corbel"/>
                <a:ea typeface="Corbel"/>
                <a:cs typeface="Corbel"/>
                <a:sym typeface="Corbel"/>
              </a:rPr>
              <a:t>System of Government</a:t>
            </a:r>
            <a:endParaRPr b="0" i="0" sz="4000" u="none" cap="none" strike="noStrike">
              <a:solidFill>
                <a:srgbClr val="C00000"/>
              </a:solidFill>
              <a:latin typeface="Corbel"/>
              <a:ea typeface="Corbel"/>
              <a:cs typeface="Corbel"/>
              <a:sym typeface="Corbel"/>
            </a:endParaRPr>
          </a:p>
        </p:txBody>
      </p:sp>
      <p:pic>
        <p:nvPicPr>
          <p:cNvPr id="254" name="Google Shape;254;p35"/>
          <p:cNvPicPr preferRelativeResize="0"/>
          <p:nvPr/>
        </p:nvPicPr>
        <p:blipFill rotWithShape="1">
          <a:blip r:embed="rId3">
            <a:alphaModFix/>
          </a:blip>
          <a:srcRect b="0" l="0" r="0" t="0"/>
          <a:stretch/>
        </p:blipFill>
        <p:spPr>
          <a:xfrm>
            <a:off x="5486400" y="228600"/>
            <a:ext cx="3358515" cy="23431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ylar">
  <a:themeElements>
    <a:clrScheme name="Elemental">
      <a:dk1>
        <a:srgbClr val="000000"/>
      </a:dk1>
      <a:lt1>
        <a:srgbClr val="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Elemental">
  <a:themeElements>
    <a:clrScheme name="Elemental">
      <a:dk1>
        <a:srgbClr val="000000"/>
      </a:dk1>
      <a:lt1>
        <a:srgbClr val="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Mylar">
  <a:themeElements>
    <a:clrScheme name="Elemental">
      <a:dk1>
        <a:srgbClr val="000000"/>
      </a:dk1>
      <a:lt1>
        <a:srgbClr val="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