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3" r:id="rId4"/>
    <p:sldId id="264" r:id="rId5"/>
    <p:sldId id="265" r:id="rId6"/>
    <p:sldId id="257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42E38-FD9F-9248-B746-03412C367C67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5B9FF-6587-4F40-8054-0A534906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5B9FF-6587-4F40-8054-0A534906D0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637548C-0FC7-4248-802B-1DC3663183A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C1CA6B5-4907-DD4D-B379-72C1E205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shared-with-me" TargetMode="External"/><Relationship Id="rId4" Type="http://schemas.openxmlformats.org/officeDocument/2006/relationships/hyperlink" Target="https://vimeo.com/12311077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XD_HxmYgv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s://vimeo.com/20978962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hyperlink" Target="https://www.youtube.com/watch?v=ZaA0IctGTD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AMA Exit Portfolio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Engelbert’s</a:t>
            </a:r>
            <a:r>
              <a:rPr lang="en-US" dirty="0" smtClean="0"/>
              <a:t> Sample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148" y="0"/>
            <a:ext cx="3492852" cy="254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PORTFOLIO: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https://www.youtube.com/watch?v=QXD_HxmYgvA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https://drive.google.com/drive/shared-with-me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https://vimeo.com/123110775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ARTIFACTS</a:t>
            </a:r>
            <a:endParaRPr lang="en-US" dirty="0"/>
          </a:p>
        </p:txBody>
      </p:sp>
      <p:pic>
        <p:nvPicPr>
          <p:cNvPr id="7" name="Content Placeholder 6" descr="22249_223925507218_5089625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723" t="16823" r="27742"/>
          <a:stretch>
            <a:fillRect/>
          </a:stretch>
        </p:blipFill>
        <p:spPr>
          <a:xfrm>
            <a:off x="4892842" y="1904626"/>
            <a:ext cx="4251158" cy="4953374"/>
          </a:xfr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14464" t="26363" r="24808" b="7402"/>
          <a:stretch>
            <a:fillRect/>
          </a:stretch>
        </p:blipFill>
        <p:spPr bwMode="auto">
          <a:xfrm>
            <a:off x="0" y="1149977"/>
            <a:ext cx="2626976" cy="341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489284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6976" y="1149977"/>
            <a:ext cx="2866991" cy="357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</a:t>
            </a:r>
            <a:endParaRPr lang="en-US" dirty="0"/>
          </a:p>
        </p:txBody>
      </p:sp>
      <p:pic>
        <p:nvPicPr>
          <p:cNvPr id="4" name="Content Placeholder 3" descr="411506_10151020325502219_160187186_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143" r="-69143"/>
          <a:stretch>
            <a:fillRect/>
          </a:stretch>
        </p:blipFill>
        <p:spPr>
          <a:xfrm>
            <a:off x="-1614906" y="2222614"/>
            <a:ext cx="8229600" cy="4625609"/>
          </a:xfrm>
        </p:spPr>
      </p:pic>
      <p:pic>
        <p:nvPicPr>
          <p:cNvPr id="6" name="Picture 5" descr="11407097_10152992259332219_7283986723275459027_n.jpg"/>
          <p:cNvPicPr>
            <a:picLocks noChangeAspect="1"/>
          </p:cNvPicPr>
          <p:nvPr/>
        </p:nvPicPr>
        <p:blipFill>
          <a:blip r:embed="rId3"/>
          <a:srcRect l="19163" t="10554" r="4413" b="21927"/>
          <a:stretch>
            <a:fillRect/>
          </a:stretch>
        </p:blipFill>
        <p:spPr>
          <a:xfrm>
            <a:off x="3699043" y="2227553"/>
            <a:ext cx="5444957" cy="4630447"/>
          </a:xfrm>
          <a:prstGeom prst="rect">
            <a:avLst/>
          </a:prstGeom>
        </p:spPr>
      </p:pic>
      <p:pic>
        <p:nvPicPr>
          <p:cNvPr id="7" name="Picture 6" descr="1962820_10152358786732219_3943085535714640699_n.jpg"/>
          <p:cNvPicPr>
            <a:picLocks noChangeAspect="1"/>
          </p:cNvPicPr>
          <p:nvPr/>
        </p:nvPicPr>
        <p:blipFill>
          <a:blip r:embed="rId4"/>
          <a:srcRect l="19242" t="7249" r="26794" b="5958"/>
          <a:stretch>
            <a:fillRect/>
          </a:stretch>
        </p:blipFill>
        <p:spPr>
          <a:xfrm>
            <a:off x="7005053" y="0"/>
            <a:ext cx="2138947" cy="3440176"/>
          </a:xfrm>
          <a:prstGeom prst="rect">
            <a:avLst/>
          </a:prstGeom>
        </p:spPr>
      </p:pic>
      <p:pic>
        <p:nvPicPr>
          <p:cNvPr id="8" name="Picture 7" descr="54934_1591042049097_4554902_o.jpg"/>
          <p:cNvPicPr>
            <a:picLocks noChangeAspect="1"/>
          </p:cNvPicPr>
          <p:nvPr/>
        </p:nvPicPr>
        <p:blipFill>
          <a:blip r:embed="rId5"/>
          <a:srcRect l="53220" t="21544" r="16663" b="23849"/>
          <a:stretch>
            <a:fillRect/>
          </a:stretch>
        </p:blipFill>
        <p:spPr>
          <a:xfrm>
            <a:off x="0" y="155448"/>
            <a:ext cx="1894880" cy="260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IMPROV/WRITING</a:t>
            </a:r>
            <a:endParaRPr lang="en-US" dirty="0"/>
          </a:p>
        </p:txBody>
      </p:sp>
      <p:pic>
        <p:nvPicPr>
          <p:cNvPr id="4" name="Content Placeholder 3" descr="10286864_965341956873939_7521162032362951139_o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47" r="1451"/>
          <a:stretch>
            <a:fillRect/>
          </a:stretch>
        </p:blipFill>
        <p:spPr>
          <a:xfrm>
            <a:off x="0" y="1408176"/>
            <a:ext cx="2695415" cy="4625609"/>
          </a:xfrm>
        </p:spPr>
      </p:pic>
      <p:pic>
        <p:nvPicPr>
          <p:cNvPr id="5" name="Picture 4" descr="12438993_10153400646272219_64156615583799915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861" y="4521367"/>
            <a:ext cx="4161722" cy="2336633"/>
          </a:xfrm>
          <a:prstGeom prst="rect">
            <a:avLst/>
          </a:prstGeom>
        </p:spPr>
      </p:pic>
      <p:pic>
        <p:nvPicPr>
          <p:cNvPr id="6" name="Picture 5" descr="26734075_10155281437662219_183965669400767216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993" y="1408176"/>
            <a:ext cx="3765007" cy="5449824"/>
          </a:xfrm>
          <a:prstGeom prst="rect">
            <a:avLst/>
          </a:prstGeom>
        </p:spPr>
      </p:pic>
      <p:pic>
        <p:nvPicPr>
          <p:cNvPr id="7" name="Picture 6" descr="27067898_10155308560917219_8435589244565895383_n.jpg"/>
          <p:cNvPicPr>
            <a:picLocks noChangeAspect="1"/>
          </p:cNvPicPr>
          <p:nvPr/>
        </p:nvPicPr>
        <p:blipFill>
          <a:blip r:embed="rId5"/>
          <a:srcRect l="9349" t="22046" r="23855" b="15944"/>
          <a:stretch>
            <a:fillRect/>
          </a:stretch>
        </p:blipFill>
        <p:spPr>
          <a:xfrm>
            <a:off x="2695415" y="2577673"/>
            <a:ext cx="2791619" cy="194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LOST ONES</a:t>
            </a:r>
            <a:endParaRPr lang="en-US" dirty="0"/>
          </a:p>
        </p:txBody>
      </p:sp>
      <p:pic>
        <p:nvPicPr>
          <p:cNvPr id="4" name="Content Placeholder 3" descr="19243289_10155452391967219_5760458142025775057_o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06" t="15089" r="-284"/>
          <a:stretch>
            <a:fillRect/>
          </a:stretch>
        </p:blipFill>
        <p:spPr>
          <a:xfrm>
            <a:off x="4638842" y="1408176"/>
            <a:ext cx="4518526" cy="3927642"/>
          </a:xfrm>
        </p:spPr>
      </p:pic>
      <p:pic>
        <p:nvPicPr>
          <p:cNvPr id="5" name="Picture 4" descr="12400715_10153536102297219_51563079459131207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6" y="3128209"/>
            <a:ext cx="4753143" cy="3564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896" y="1898316"/>
            <a:ext cx="436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https://vimeo.com/209789627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Come little school children, and sit down and learn, </a:t>
            </a:r>
          </a:p>
          <a:p>
            <a:r>
              <a:rPr lang="en-US" sz="2000" dirty="0" smtClean="0"/>
              <a:t>For teacher will give gifts to those who seem to yearn. </a:t>
            </a:r>
          </a:p>
          <a:p>
            <a:r>
              <a:rPr lang="en-US" sz="2000" dirty="0" smtClean="0"/>
              <a:t>Come little soldiers, and stand up tall and brave, </a:t>
            </a:r>
          </a:p>
          <a:p>
            <a:r>
              <a:rPr lang="en-US" sz="2000" dirty="0" smtClean="0"/>
              <a:t>For general will applaud you, and lives you’ll surely save. </a:t>
            </a:r>
          </a:p>
          <a:p>
            <a:r>
              <a:rPr lang="en-US" sz="2000" dirty="0" smtClean="0"/>
              <a:t>Come, little elders, and walk into the light, </a:t>
            </a:r>
          </a:p>
          <a:p>
            <a:r>
              <a:rPr lang="en-US" sz="2000" dirty="0" smtClean="0"/>
              <a:t>For God will accept you for doing what is right. </a:t>
            </a:r>
            <a:endParaRPr lang="en-US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900" y="3365500"/>
            <a:ext cx="23241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176"/>
            <a:ext cx="9144000" cy="54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982" y="4417094"/>
            <a:ext cx="3756018" cy="244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08176"/>
            <a:ext cx="5449824" cy="54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7983" y="1408175"/>
            <a:ext cx="3765886" cy="30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6128719"/>
            <a:ext cx="2040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Arcade Fire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8601" y="3533676"/>
            <a:ext cx="208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John Williams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58092" y="6400800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Outkast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689" y="4198379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https://www.youtube.com/watch?v=ZaA0IctGTDw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176"/>
            <a:ext cx="9144000" cy="54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" y="49324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Do your work. Live your dreams. Live your dreams in your work.</a:t>
            </a:r>
            <a:r>
              <a:rPr lang="en-US" sz="4000" dirty="0" smtClean="0"/>
              <a:t>..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9355</TotalTime>
  <Words>162</Words>
  <Application>Microsoft Macintosh PowerPoint</Application>
  <PresentationFormat>On-screen Show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AMA Exit Portfolio</vt:lpstr>
      <vt:lpstr>ARTIFACTS</vt:lpstr>
      <vt:lpstr>HEALTH</vt:lpstr>
      <vt:lpstr>IMPROV/WRITING</vt:lpstr>
      <vt:lpstr>LOST ONES</vt:lpstr>
      <vt:lpstr>ACADEMIC EVIDENCE</vt:lpstr>
      <vt:lpstr>LITERARY PASSAGE</vt:lpstr>
      <vt:lpstr>SOUNDTRACK</vt:lpstr>
      <vt:lpstr>My VERSE</vt:lpstr>
      <vt:lpstr>ART PORTFOLIO:</vt:lpstr>
    </vt:vector>
  </TitlesOfParts>
  <Company>LUSD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 Exit Portfolio</dc:title>
  <dc:creator>Angie Engelbert</dc:creator>
  <cp:lastModifiedBy>Angie Engelbert</cp:lastModifiedBy>
  <cp:revision>6</cp:revision>
  <dcterms:created xsi:type="dcterms:W3CDTF">2018-05-17T15:34:02Z</dcterms:created>
  <dcterms:modified xsi:type="dcterms:W3CDTF">2018-05-17T15:34:57Z</dcterms:modified>
</cp:coreProperties>
</file>